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62" r:id="rId2"/>
  </p:sldIdLst>
  <p:sldSz cx="43891200" cy="32918400"/>
  <p:notesSz cx="6858000" cy="9144000"/>
  <p:defaultTex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E9DFFC-3F17-DB16-D6DA-DF8584B478B6}" name="Meiying Ding" initials="MD" userId="S::meiying.ding@ubc365.onmicrosoft.com::152edafb-010e-4204-998c-f61a193ddc8e"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586"/>
    <p:restoredTop sz="94762"/>
  </p:normalViewPr>
  <p:slideViewPr>
    <p:cSldViewPr snapToGrid="0" snapToObjects="1">
      <p:cViewPr>
        <p:scale>
          <a:sx n="34" d="100"/>
          <a:sy n="34" d="100"/>
        </p:scale>
        <p:origin x="1288" y="144"/>
      </p:cViewPr>
      <p:guideLst>
        <p:guide orient="horz" pos="10368"/>
        <p:guide pos="1382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ACAE832-EFF3-A40C-07BE-5031CB060534}"/>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defTabSz="2194514" fontAlgn="auto">
              <a:spcBef>
                <a:spcPts val="0"/>
              </a:spcBef>
              <a:spcAft>
                <a:spcPts val="0"/>
              </a:spcAft>
              <a:defRPr sz="1200">
                <a:latin typeface="+mn-lt"/>
                <a:ea typeface="+mn-ea"/>
                <a:cs typeface="+mn-cs"/>
              </a:defRPr>
            </a:lvl1pPr>
          </a:lstStyle>
          <a:p>
            <a:pPr>
              <a:defRPr/>
            </a:pPr>
            <a:endParaRPr lang="en-US"/>
          </a:p>
        </p:txBody>
      </p:sp>
      <p:sp>
        <p:nvSpPr>
          <p:cNvPr id="3" name="Date Placeholder 2">
            <a:extLst>
              <a:ext uri="{FF2B5EF4-FFF2-40B4-BE49-F238E27FC236}">
                <a16:creationId xmlns:a16="http://schemas.microsoft.com/office/drawing/2014/main" id="{2E7BDEC4-D266-D2F1-02D2-834253375F01}"/>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2ACFA996-E712-B24A-BCC2-596BF07E27C8}" type="datetimeFigureOut">
              <a:rPr lang="en-US" altLang="en-US"/>
              <a:pPr/>
              <a:t>7/30/22</a:t>
            </a:fld>
            <a:endParaRPr lang="en-US" altLang="en-US"/>
          </a:p>
        </p:txBody>
      </p:sp>
      <p:sp>
        <p:nvSpPr>
          <p:cNvPr id="4" name="Slide Image Placeholder 3">
            <a:extLst>
              <a:ext uri="{FF2B5EF4-FFF2-40B4-BE49-F238E27FC236}">
                <a16:creationId xmlns:a16="http://schemas.microsoft.com/office/drawing/2014/main" id="{6DCAA611-75C3-B1D1-EF45-DD3D8A0FBC89}"/>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DEA7949-FB35-83D3-C138-0611023573F2}"/>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endParaRPr lang="en-US" noProof="0"/>
          </a:p>
        </p:txBody>
      </p:sp>
      <p:sp>
        <p:nvSpPr>
          <p:cNvPr id="6" name="Footer Placeholder 5">
            <a:extLst>
              <a:ext uri="{FF2B5EF4-FFF2-40B4-BE49-F238E27FC236}">
                <a16:creationId xmlns:a16="http://schemas.microsoft.com/office/drawing/2014/main" id="{7517747A-CA2E-2A9C-C920-72C48D804C55}"/>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2194514" fontAlgn="auto">
              <a:spcBef>
                <a:spcPts val="0"/>
              </a:spcBef>
              <a:spcAft>
                <a:spcPts val="0"/>
              </a:spcAft>
              <a:defRPr sz="1200">
                <a:latin typeface="+mn-lt"/>
                <a:ea typeface="+mn-ea"/>
                <a:cs typeface="+mn-cs"/>
              </a:defRPr>
            </a:lvl1pPr>
          </a:lstStyle>
          <a:p>
            <a:pPr>
              <a:defRPr/>
            </a:pPr>
            <a:endParaRPr lang="en-US"/>
          </a:p>
        </p:txBody>
      </p:sp>
      <p:sp>
        <p:nvSpPr>
          <p:cNvPr id="7" name="Slide Number Placeholder 6">
            <a:extLst>
              <a:ext uri="{FF2B5EF4-FFF2-40B4-BE49-F238E27FC236}">
                <a16:creationId xmlns:a16="http://schemas.microsoft.com/office/drawing/2014/main" id="{D08CEE8F-5A0C-8B02-66FC-89BF287F9A68}"/>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92E7DA67-6993-7F4E-BCC1-4E271536E01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2193925" rtl="0" eaLnBrk="0" fontAlgn="base" hangingPunct="0">
      <a:spcBef>
        <a:spcPct val="30000"/>
      </a:spcBef>
      <a:spcAft>
        <a:spcPct val="0"/>
      </a:spcAft>
      <a:defRPr sz="5700" kern="1200">
        <a:solidFill>
          <a:schemeClr val="tx1"/>
        </a:solidFill>
        <a:latin typeface="+mn-lt"/>
        <a:ea typeface="ＭＳ Ｐゴシック" charset="0"/>
        <a:cs typeface="ＭＳ Ｐゴシック" charset="0"/>
      </a:defRPr>
    </a:lvl1pPr>
    <a:lvl2pPr marL="2193925" algn="l" defTabSz="2193925" rtl="0" eaLnBrk="0" fontAlgn="base" hangingPunct="0">
      <a:spcBef>
        <a:spcPct val="30000"/>
      </a:spcBef>
      <a:spcAft>
        <a:spcPct val="0"/>
      </a:spcAft>
      <a:defRPr sz="5700" kern="1200">
        <a:solidFill>
          <a:schemeClr val="tx1"/>
        </a:solidFill>
        <a:latin typeface="+mn-lt"/>
        <a:ea typeface="ＭＳ Ｐゴシック" charset="0"/>
        <a:cs typeface="+mn-cs"/>
      </a:defRPr>
    </a:lvl2pPr>
    <a:lvl3pPr marL="4387850" algn="l" defTabSz="2193925" rtl="0" eaLnBrk="0" fontAlgn="base" hangingPunct="0">
      <a:spcBef>
        <a:spcPct val="30000"/>
      </a:spcBef>
      <a:spcAft>
        <a:spcPct val="0"/>
      </a:spcAft>
      <a:defRPr sz="5700" kern="1200">
        <a:solidFill>
          <a:schemeClr val="tx1"/>
        </a:solidFill>
        <a:latin typeface="+mn-lt"/>
        <a:ea typeface="ＭＳ Ｐゴシック" charset="0"/>
        <a:cs typeface="+mn-cs"/>
      </a:defRPr>
    </a:lvl3pPr>
    <a:lvl4pPr marL="6583363" algn="l" defTabSz="2193925" rtl="0" eaLnBrk="0" fontAlgn="base" hangingPunct="0">
      <a:spcBef>
        <a:spcPct val="30000"/>
      </a:spcBef>
      <a:spcAft>
        <a:spcPct val="0"/>
      </a:spcAft>
      <a:defRPr sz="5700" kern="1200">
        <a:solidFill>
          <a:schemeClr val="tx1"/>
        </a:solidFill>
        <a:latin typeface="+mn-lt"/>
        <a:ea typeface="ＭＳ Ｐゴシック" charset="0"/>
        <a:cs typeface="+mn-cs"/>
      </a:defRPr>
    </a:lvl4pPr>
    <a:lvl5pPr marL="8777288" algn="l" defTabSz="2193925" rtl="0" eaLnBrk="0" fontAlgn="base" hangingPunct="0">
      <a:spcBef>
        <a:spcPct val="30000"/>
      </a:spcBef>
      <a:spcAft>
        <a:spcPct val="0"/>
      </a:spcAft>
      <a:defRPr sz="5700" kern="1200">
        <a:solidFill>
          <a:schemeClr val="tx1"/>
        </a:solidFill>
        <a:latin typeface="+mn-lt"/>
        <a:ea typeface="ＭＳ Ｐゴシック" charset="0"/>
        <a:cs typeface="+mn-cs"/>
      </a:defRPr>
    </a:lvl5pPr>
    <a:lvl6pPr marL="10972571" algn="l" defTabSz="2194514" rtl="0" eaLnBrk="1" latinLnBrk="0" hangingPunct="1">
      <a:defRPr sz="5700" kern="1200">
        <a:solidFill>
          <a:schemeClr val="tx1"/>
        </a:solidFill>
        <a:latin typeface="+mn-lt"/>
        <a:ea typeface="+mn-ea"/>
        <a:cs typeface="+mn-cs"/>
      </a:defRPr>
    </a:lvl6pPr>
    <a:lvl7pPr marL="13167085" algn="l" defTabSz="2194514" rtl="0" eaLnBrk="1" latinLnBrk="0" hangingPunct="1">
      <a:defRPr sz="5700" kern="1200">
        <a:solidFill>
          <a:schemeClr val="tx1"/>
        </a:solidFill>
        <a:latin typeface="+mn-lt"/>
        <a:ea typeface="+mn-ea"/>
        <a:cs typeface="+mn-cs"/>
      </a:defRPr>
    </a:lvl7pPr>
    <a:lvl8pPr marL="15361599" algn="l" defTabSz="2194514" rtl="0" eaLnBrk="1" latinLnBrk="0" hangingPunct="1">
      <a:defRPr sz="5700" kern="1200">
        <a:solidFill>
          <a:schemeClr val="tx1"/>
        </a:solidFill>
        <a:latin typeface="+mn-lt"/>
        <a:ea typeface="+mn-ea"/>
        <a:cs typeface="+mn-cs"/>
      </a:defRPr>
    </a:lvl8pPr>
    <a:lvl9pPr marL="17556115" algn="l" defTabSz="2194514" rtl="0" eaLnBrk="1" latinLnBrk="0" hangingPunct="1">
      <a:defRPr sz="5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E7DA67-6993-7F4E-BCC1-4E271536E018}" type="slidenum">
              <a:rPr lang="en-US" altLang="en-US" smtClean="0"/>
              <a:pPr/>
              <a:t>1</a:t>
            </a:fld>
            <a:endParaRPr lang="en-US" altLang="en-US"/>
          </a:p>
        </p:txBody>
      </p:sp>
    </p:spTree>
    <p:extLst>
      <p:ext uri="{BB962C8B-B14F-4D97-AF65-F5344CB8AC3E}">
        <p14:creationId xmlns:p14="http://schemas.microsoft.com/office/powerpoint/2010/main" val="2413116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3"/>
            <a:ext cx="37307520" cy="7056120"/>
          </a:xfrm>
        </p:spPr>
        <p:txBody>
          <a:bodyPr/>
          <a:lstStyle/>
          <a:p>
            <a:r>
              <a:rPr lang="en-CA"/>
              <a:t>Click to edit Master title style</a:t>
            </a:r>
            <a:endParaRPr lang="en-US"/>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14" indent="0" algn="ctr">
              <a:buNone/>
              <a:defRPr>
                <a:solidFill>
                  <a:schemeClr val="tx1">
                    <a:tint val="75000"/>
                  </a:schemeClr>
                </a:solidFill>
              </a:defRPr>
            </a:lvl2pPr>
            <a:lvl3pPr marL="4389028" indent="0" algn="ctr">
              <a:buNone/>
              <a:defRPr>
                <a:solidFill>
                  <a:schemeClr val="tx1">
                    <a:tint val="75000"/>
                  </a:schemeClr>
                </a:solidFill>
              </a:defRPr>
            </a:lvl3pPr>
            <a:lvl4pPr marL="6583543" indent="0" algn="ctr">
              <a:buNone/>
              <a:defRPr>
                <a:solidFill>
                  <a:schemeClr val="tx1">
                    <a:tint val="75000"/>
                  </a:schemeClr>
                </a:solidFill>
              </a:defRPr>
            </a:lvl4pPr>
            <a:lvl5pPr marL="8778057" indent="0" algn="ctr">
              <a:buNone/>
              <a:defRPr>
                <a:solidFill>
                  <a:schemeClr val="tx1">
                    <a:tint val="75000"/>
                  </a:schemeClr>
                </a:solidFill>
              </a:defRPr>
            </a:lvl5pPr>
            <a:lvl6pPr marL="10972571" indent="0" algn="ctr">
              <a:buNone/>
              <a:defRPr>
                <a:solidFill>
                  <a:schemeClr val="tx1">
                    <a:tint val="75000"/>
                  </a:schemeClr>
                </a:solidFill>
              </a:defRPr>
            </a:lvl6pPr>
            <a:lvl7pPr marL="13167085" indent="0" algn="ctr">
              <a:buNone/>
              <a:defRPr>
                <a:solidFill>
                  <a:schemeClr val="tx1">
                    <a:tint val="75000"/>
                  </a:schemeClr>
                </a:solidFill>
              </a:defRPr>
            </a:lvl7pPr>
            <a:lvl8pPr marL="15361599" indent="0" algn="ctr">
              <a:buNone/>
              <a:defRPr>
                <a:solidFill>
                  <a:schemeClr val="tx1">
                    <a:tint val="75000"/>
                  </a:schemeClr>
                </a:solidFill>
              </a:defRPr>
            </a:lvl8pPr>
            <a:lvl9pPr marL="17556115" indent="0" algn="ctr">
              <a:buNone/>
              <a:defRPr>
                <a:solidFill>
                  <a:schemeClr val="tx1">
                    <a:tint val="75000"/>
                  </a:schemeClr>
                </a:solidFill>
              </a:defRPr>
            </a:lvl9pPr>
          </a:lstStyle>
          <a:p>
            <a:r>
              <a:rPr lang="en-CA"/>
              <a:t>Click to edit Master subtitle style</a:t>
            </a:r>
            <a:endParaRPr lang="en-US"/>
          </a:p>
        </p:txBody>
      </p:sp>
      <p:sp>
        <p:nvSpPr>
          <p:cNvPr id="4" name="Date Placeholder 3">
            <a:extLst>
              <a:ext uri="{FF2B5EF4-FFF2-40B4-BE49-F238E27FC236}">
                <a16:creationId xmlns:a16="http://schemas.microsoft.com/office/drawing/2014/main" id="{5CE262FB-26B1-61DC-AB99-CE96791B2B41}"/>
              </a:ext>
            </a:extLst>
          </p:cNvPr>
          <p:cNvSpPr>
            <a:spLocks noGrp="1"/>
          </p:cNvSpPr>
          <p:nvPr>
            <p:ph type="dt" sz="half" idx="10"/>
          </p:nvPr>
        </p:nvSpPr>
        <p:spPr/>
        <p:txBody>
          <a:bodyPr/>
          <a:lstStyle>
            <a:lvl1pPr>
              <a:defRPr/>
            </a:lvl1pPr>
          </a:lstStyle>
          <a:p>
            <a:fld id="{2792EBD3-1368-EA4E-B09F-33327E499D0E}"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414AE210-4C68-1F0C-1B45-8C7817EA148C}"/>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01BDFDE3-C74D-7801-0D9D-C1A040D03B29}"/>
              </a:ext>
            </a:extLst>
          </p:cNvPr>
          <p:cNvSpPr>
            <a:spLocks noGrp="1"/>
          </p:cNvSpPr>
          <p:nvPr>
            <p:ph type="sldNum" sz="quarter" idx="12"/>
          </p:nvPr>
        </p:nvSpPr>
        <p:spPr/>
        <p:txBody>
          <a:bodyPr/>
          <a:lstStyle>
            <a:lvl1pPr>
              <a:defRPr/>
            </a:lvl1pPr>
          </a:lstStyle>
          <a:p>
            <a:fld id="{1D955BE7-25D1-B046-BD52-90D7B6499B86}" type="slidenum">
              <a:rPr lang="en-US" altLang="en-US"/>
              <a:pPr/>
              <a:t>‹#›</a:t>
            </a:fld>
            <a:endParaRPr lang="en-US" altLang="en-US"/>
          </a:p>
        </p:txBody>
      </p:sp>
    </p:spTree>
    <p:extLst>
      <p:ext uri="{BB962C8B-B14F-4D97-AF65-F5344CB8AC3E}">
        <p14:creationId xmlns:p14="http://schemas.microsoft.com/office/powerpoint/2010/main" val="376451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56B30C91-0795-66E5-B1BE-9249D61DDED8}"/>
              </a:ext>
            </a:extLst>
          </p:cNvPr>
          <p:cNvSpPr>
            <a:spLocks noGrp="1"/>
          </p:cNvSpPr>
          <p:nvPr>
            <p:ph type="dt" sz="half" idx="10"/>
          </p:nvPr>
        </p:nvSpPr>
        <p:spPr/>
        <p:txBody>
          <a:bodyPr/>
          <a:lstStyle>
            <a:lvl1pPr>
              <a:defRPr/>
            </a:lvl1pPr>
          </a:lstStyle>
          <a:p>
            <a:fld id="{3C3483CA-F135-3047-93B5-1492030C6447}"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5855FBAA-0F17-6996-8BBF-59914087D187}"/>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3883D839-B03C-DEA7-2622-8A1F642D2FCE}"/>
              </a:ext>
            </a:extLst>
          </p:cNvPr>
          <p:cNvSpPr>
            <a:spLocks noGrp="1"/>
          </p:cNvSpPr>
          <p:nvPr>
            <p:ph type="sldNum" sz="quarter" idx="12"/>
          </p:nvPr>
        </p:nvSpPr>
        <p:spPr/>
        <p:txBody>
          <a:bodyPr/>
          <a:lstStyle>
            <a:lvl1pPr>
              <a:defRPr/>
            </a:lvl1pPr>
          </a:lstStyle>
          <a:p>
            <a:fld id="{9A8DBA41-DB6F-F444-ABB9-A64A703262D1}" type="slidenum">
              <a:rPr lang="en-US" altLang="en-US"/>
              <a:pPr/>
              <a:t>‹#›</a:t>
            </a:fld>
            <a:endParaRPr lang="en-US" altLang="en-US"/>
          </a:p>
        </p:txBody>
      </p:sp>
    </p:spTree>
    <p:extLst>
      <p:ext uri="{BB962C8B-B14F-4D97-AF65-F5344CB8AC3E}">
        <p14:creationId xmlns:p14="http://schemas.microsoft.com/office/powerpoint/2010/main" val="19243613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4559081" y="4221482"/>
            <a:ext cx="35547303" cy="89877903"/>
          </a:xfrm>
        </p:spPr>
        <p:txBody>
          <a:bodyPr vert="eaVert"/>
          <a:lstStyle/>
          <a:p>
            <a:r>
              <a:rPr lang="en-CA"/>
              <a:t>Click to edit Master title style</a:t>
            </a:r>
            <a:endParaRPr lang="en-US"/>
          </a:p>
        </p:txBody>
      </p:sp>
      <p:sp>
        <p:nvSpPr>
          <p:cNvPr id="3" name="Vertical Text Placeholder 2"/>
          <p:cNvSpPr>
            <a:spLocks noGrp="1"/>
          </p:cNvSpPr>
          <p:nvPr>
            <p:ph type="body" orient="vert" idx="1"/>
          </p:nvPr>
        </p:nvSpPr>
        <p:spPr>
          <a:xfrm>
            <a:off x="7901946" y="4221482"/>
            <a:ext cx="105925617" cy="89877903"/>
          </a:xfrm>
        </p:spPr>
        <p:txBody>
          <a:bodyPr vert="eaVert"/>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FC0EFCB8-15F1-F466-7B24-60CD6FB151D6}"/>
              </a:ext>
            </a:extLst>
          </p:cNvPr>
          <p:cNvSpPr>
            <a:spLocks noGrp="1"/>
          </p:cNvSpPr>
          <p:nvPr>
            <p:ph type="dt" sz="half" idx="10"/>
          </p:nvPr>
        </p:nvSpPr>
        <p:spPr/>
        <p:txBody>
          <a:bodyPr/>
          <a:lstStyle>
            <a:lvl1pPr>
              <a:defRPr/>
            </a:lvl1pPr>
          </a:lstStyle>
          <a:p>
            <a:fld id="{A3D8430B-47F0-704D-865B-C1505AF2D6A9}"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7C824771-2BA4-3971-EB1A-8A18A174F2E6}"/>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857C8FE-0486-14AF-7908-106EEA2FCC68}"/>
              </a:ext>
            </a:extLst>
          </p:cNvPr>
          <p:cNvSpPr>
            <a:spLocks noGrp="1"/>
          </p:cNvSpPr>
          <p:nvPr>
            <p:ph type="sldNum" sz="quarter" idx="12"/>
          </p:nvPr>
        </p:nvSpPr>
        <p:spPr/>
        <p:txBody>
          <a:bodyPr/>
          <a:lstStyle>
            <a:lvl1pPr>
              <a:defRPr/>
            </a:lvl1pPr>
          </a:lstStyle>
          <a:p>
            <a:fld id="{2DF55B49-83DB-C44C-86E8-6ECE6C75E8C4}" type="slidenum">
              <a:rPr lang="en-US" altLang="en-US"/>
              <a:pPr/>
              <a:t>‹#›</a:t>
            </a:fld>
            <a:endParaRPr lang="en-US" altLang="en-US"/>
          </a:p>
        </p:txBody>
      </p:sp>
    </p:spTree>
    <p:extLst>
      <p:ext uri="{BB962C8B-B14F-4D97-AF65-F5344CB8AC3E}">
        <p14:creationId xmlns:p14="http://schemas.microsoft.com/office/powerpoint/2010/main" val="1377534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idx="1"/>
          </p:nvPr>
        </p:nvSpPr>
        <p:spPr/>
        <p:txBody>
          <a:body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Date Placeholder 3">
            <a:extLst>
              <a:ext uri="{FF2B5EF4-FFF2-40B4-BE49-F238E27FC236}">
                <a16:creationId xmlns:a16="http://schemas.microsoft.com/office/drawing/2014/main" id="{6F78A426-923C-7477-47B0-646594DFD3F2}"/>
              </a:ext>
            </a:extLst>
          </p:cNvPr>
          <p:cNvSpPr>
            <a:spLocks noGrp="1"/>
          </p:cNvSpPr>
          <p:nvPr>
            <p:ph type="dt" sz="half" idx="10"/>
          </p:nvPr>
        </p:nvSpPr>
        <p:spPr/>
        <p:txBody>
          <a:bodyPr/>
          <a:lstStyle>
            <a:lvl1pPr>
              <a:defRPr/>
            </a:lvl1pPr>
          </a:lstStyle>
          <a:p>
            <a:fld id="{61196D52-0A47-7F49-A1DD-EEAFF1FE6BDD}"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0E623334-3A5A-07F7-AF94-B6A57526330A}"/>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397F4BA-4232-C5FB-A01F-F1B5363E679D}"/>
              </a:ext>
            </a:extLst>
          </p:cNvPr>
          <p:cNvSpPr>
            <a:spLocks noGrp="1"/>
          </p:cNvSpPr>
          <p:nvPr>
            <p:ph type="sldNum" sz="quarter" idx="12"/>
          </p:nvPr>
        </p:nvSpPr>
        <p:spPr/>
        <p:txBody>
          <a:bodyPr/>
          <a:lstStyle>
            <a:lvl1pPr>
              <a:defRPr/>
            </a:lvl1pPr>
          </a:lstStyle>
          <a:p>
            <a:fld id="{78D53C32-0472-B24F-9C09-A33B9BC29125}" type="slidenum">
              <a:rPr lang="en-US" altLang="en-US"/>
              <a:pPr/>
              <a:t>‹#›</a:t>
            </a:fld>
            <a:endParaRPr lang="en-US" altLang="en-US"/>
          </a:p>
        </p:txBody>
      </p:sp>
    </p:spTree>
    <p:extLst>
      <p:ext uri="{BB962C8B-B14F-4D97-AF65-F5344CB8AC3E}">
        <p14:creationId xmlns:p14="http://schemas.microsoft.com/office/powerpoint/2010/main" val="740033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3" y="21153123"/>
            <a:ext cx="37307520" cy="6537960"/>
          </a:xfrm>
        </p:spPr>
        <p:txBody>
          <a:bodyPr anchor="t"/>
          <a:lstStyle>
            <a:lvl1pPr algn="l">
              <a:defRPr sz="19200" b="1" cap="all"/>
            </a:lvl1pPr>
          </a:lstStyle>
          <a:p>
            <a:r>
              <a:rPr lang="en-CA"/>
              <a:t>Click to edit Master title style</a:t>
            </a:r>
            <a:endParaRPr lang="en-US"/>
          </a:p>
        </p:txBody>
      </p:sp>
      <p:sp>
        <p:nvSpPr>
          <p:cNvPr id="3" name="Text Placeholder 2"/>
          <p:cNvSpPr>
            <a:spLocks noGrp="1"/>
          </p:cNvSpPr>
          <p:nvPr>
            <p:ph type="body" idx="1"/>
          </p:nvPr>
        </p:nvSpPr>
        <p:spPr>
          <a:xfrm>
            <a:off x="3467103" y="13952225"/>
            <a:ext cx="37307520" cy="7200897"/>
          </a:xfrm>
        </p:spPr>
        <p:txBody>
          <a:bodyPr anchor="b"/>
          <a:lstStyle>
            <a:lvl1pPr marL="0" indent="0">
              <a:buNone/>
              <a:defRPr sz="9700">
                <a:solidFill>
                  <a:schemeClr val="tx1">
                    <a:tint val="75000"/>
                  </a:schemeClr>
                </a:solidFill>
              </a:defRPr>
            </a:lvl1pPr>
            <a:lvl2pPr marL="2194514" indent="0">
              <a:buNone/>
              <a:defRPr sz="8700">
                <a:solidFill>
                  <a:schemeClr val="tx1">
                    <a:tint val="75000"/>
                  </a:schemeClr>
                </a:solidFill>
              </a:defRPr>
            </a:lvl2pPr>
            <a:lvl3pPr marL="4389028" indent="0">
              <a:buNone/>
              <a:defRPr sz="7700">
                <a:solidFill>
                  <a:schemeClr val="tx1">
                    <a:tint val="75000"/>
                  </a:schemeClr>
                </a:solidFill>
              </a:defRPr>
            </a:lvl3pPr>
            <a:lvl4pPr marL="6583543" indent="0">
              <a:buNone/>
              <a:defRPr sz="6700">
                <a:solidFill>
                  <a:schemeClr val="tx1">
                    <a:tint val="75000"/>
                  </a:schemeClr>
                </a:solidFill>
              </a:defRPr>
            </a:lvl4pPr>
            <a:lvl5pPr marL="8778057" indent="0">
              <a:buNone/>
              <a:defRPr sz="6700">
                <a:solidFill>
                  <a:schemeClr val="tx1">
                    <a:tint val="75000"/>
                  </a:schemeClr>
                </a:solidFill>
              </a:defRPr>
            </a:lvl5pPr>
            <a:lvl6pPr marL="10972571" indent="0">
              <a:buNone/>
              <a:defRPr sz="6700">
                <a:solidFill>
                  <a:schemeClr val="tx1">
                    <a:tint val="75000"/>
                  </a:schemeClr>
                </a:solidFill>
              </a:defRPr>
            </a:lvl6pPr>
            <a:lvl7pPr marL="13167085" indent="0">
              <a:buNone/>
              <a:defRPr sz="6700">
                <a:solidFill>
                  <a:schemeClr val="tx1">
                    <a:tint val="75000"/>
                  </a:schemeClr>
                </a:solidFill>
              </a:defRPr>
            </a:lvl7pPr>
            <a:lvl8pPr marL="15361599" indent="0">
              <a:buNone/>
              <a:defRPr sz="6700">
                <a:solidFill>
                  <a:schemeClr val="tx1">
                    <a:tint val="75000"/>
                  </a:schemeClr>
                </a:solidFill>
              </a:defRPr>
            </a:lvl8pPr>
            <a:lvl9pPr marL="17556115" indent="0">
              <a:buNone/>
              <a:defRPr sz="6700">
                <a:solidFill>
                  <a:schemeClr val="tx1">
                    <a:tint val="75000"/>
                  </a:schemeClr>
                </a:solidFill>
              </a:defRPr>
            </a:lvl9pPr>
          </a:lstStyle>
          <a:p>
            <a:pPr lvl="0"/>
            <a:r>
              <a:rPr lang="en-CA"/>
              <a:t>Click to edit Master text styles</a:t>
            </a:r>
          </a:p>
        </p:txBody>
      </p:sp>
      <p:sp>
        <p:nvSpPr>
          <p:cNvPr id="4" name="Date Placeholder 3">
            <a:extLst>
              <a:ext uri="{FF2B5EF4-FFF2-40B4-BE49-F238E27FC236}">
                <a16:creationId xmlns:a16="http://schemas.microsoft.com/office/drawing/2014/main" id="{09E9EFD5-90DF-2BCC-901E-F7AFC44ACD95}"/>
              </a:ext>
            </a:extLst>
          </p:cNvPr>
          <p:cNvSpPr>
            <a:spLocks noGrp="1"/>
          </p:cNvSpPr>
          <p:nvPr>
            <p:ph type="dt" sz="half" idx="10"/>
          </p:nvPr>
        </p:nvSpPr>
        <p:spPr/>
        <p:txBody>
          <a:bodyPr/>
          <a:lstStyle>
            <a:lvl1pPr>
              <a:defRPr/>
            </a:lvl1pPr>
          </a:lstStyle>
          <a:p>
            <a:fld id="{B3FDA1FB-53EE-6642-9BF8-18AD7F4F4CB3}"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8E2E5F2D-6502-7D41-5634-21E242B87F1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AFA0F8A-9BBF-1F34-7489-691455977BF9}"/>
              </a:ext>
            </a:extLst>
          </p:cNvPr>
          <p:cNvSpPr>
            <a:spLocks noGrp="1"/>
          </p:cNvSpPr>
          <p:nvPr>
            <p:ph type="sldNum" sz="quarter" idx="12"/>
          </p:nvPr>
        </p:nvSpPr>
        <p:spPr/>
        <p:txBody>
          <a:bodyPr/>
          <a:lstStyle>
            <a:lvl1pPr>
              <a:defRPr/>
            </a:lvl1pPr>
          </a:lstStyle>
          <a:p>
            <a:fld id="{01C92E90-6251-9B4E-8D62-1025E650C258}" type="slidenum">
              <a:rPr lang="en-US" altLang="en-US"/>
              <a:pPr/>
              <a:t>‹#›</a:t>
            </a:fld>
            <a:endParaRPr lang="en-US" altLang="en-US"/>
          </a:p>
        </p:txBody>
      </p:sp>
    </p:spTree>
    <p:extLst>
      <p:ext uri="{BB962C8B-B14F-4D97-AF65-F5344CB8AC3E}">
        <p14:creationId xmlns:p14="http://schemas.microsoft.com/office/powerpoint/2010/main" val="1572358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Content Placeholder 2"/>
          <p:cNvSpPr>
            <a:spLocks noGrp="1"/>
          </p:cNvSpPr>
          <p:nvPr>
            <p:ph sz="half" idx="1"/>
          </p:nvPr>
        </p:nvSpPr>
        <p:spPr>
          <a:xfrm>
            <a:off x="7901944" y="24582122"/>
            <a:ext cx="70736457"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Content Placeholder 3"/>
          <p:cNvSpPr>
            <a:spLocks noGrp="1"/>
          </p:cNvSpPr>
          <p:nvPr>
            <p:ph sz="half" idx="2"/>
          </p:nvPr>
        </p:nvSpPr>
        <p:spPr>
          <a:xfrm>
            <a:off x="79369923" y="24582122"/>
            <a:ext cx="70736463" cy="69517263"/>
          </a:xfrm>
        </p:spPr>
        <p:txBody>
          <a:bodyPr/>
          <a:lstStyle>
            <a:lvl1pPr>
              <a:defRPr sz="13400"/>
            </a:lvl1pPr>
            <a:lvl2pPr>
              <a:defRPr sz="11500"/>
            </a:lvl2pPr>
            <a:lvl3pPr>
              <a:defRPr sz="9700"/>
            </a:lvl3pPr>
            <a:lvl4pPr>
              <a:defRPr sz="8700"/>
            </a:lvl4pPr>
            <a:lvl5pPr>
              <a:defRPr sz="8700"/>
            </a:lvl5pPr>
            <a:lvl6pPr>
              <a:defRPr sz="8700"/>
            </a:lvl6pPr>
            <a:lvl7pPr>
              <a:defRPr sz="8700"/>
            </a:lvl7pPr>
            <a:lvl8pPr>
              <a:defRPr sz="8700"/>
            </a:lvl8pPr>
            <a:lvl9pPr>
              <a:defRPr sz="8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Date Placeholder 3">
            <a:extLst>
              <a:ext uri="{FF2B5EF4-FFF2-40B4-BE49-F238E27FC236}">
                <a16:creationId xmlns:a16="http://schemas.microsoft.com/office/drawing/2014/main" id="{9BFD0849-BB5E-5167-EC96-F90B4B0760E7}"/>
              </a:ext>
            </a:extLst>
          </p:cNvPr>
          <p:cNvSpPr>
            <a:spLocks noGrp="1"/>
          </p:cNvSpPr>
          <p:nvPr>
            <p:ph type="dt" sz="half" idx="10"/>
          </p:nvPr>
        </p:nvSpPr>
        <p:spPr/>
        <p:txBody>
          <a:bodyPr/>
          <a:lstStyle>
            <a:lvl1pPr>
              <a:defRPr/>
            </a:lvl1pPr>
          </a:lstStyle>
          <a:p>
            <a:fld id="{B94D2335-4BDE-7441-99AE-119FDC575BC4}" type="datetimeFigureOut">
              <a:rPr lang="en-US" altLang="en-US"/>
              <a:pPr/>
              <a:t>7/30/22</a:t>
            </a:fld>
            <a:endParaRPr lang="en-US" altLang="en-US"/>
          </a:p>
        </p:txBody>
      </p:sp>
      <p:sp>
        <p:nvSpPr>
          <p:cNvPr id="6" name="Footer Placeholder 4">
            <a:extLst>
              <a:ext uri="{FF2B5EF4-FFF2-40B4-BE49-F238E27FC236}">
                <a16:creationId xmlns:a16="http://schemas.microsoft.com/office/drawing/2014/main" id="{42D9E98C-D6D9-95E5-9F81-C092EA5072F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3B3CFE88-D97D-2967-F02A-6CD7D8BC1670}"/>
              </a:ext>
            </a:extLst>
          </p:cNvPr>
          <p:cNvSpPr>
            <a:spLocks noGrp="1"/>
          </p:cNvSpPr>
          <p:nvPr>
            <p:ph type="sldNum" sz="quarter" idx="12"/>
          </p:nvPr>
        </p:nvSpPr>
        <p:spPr/>
        <p:txBody>
          <a:bodyPr/>
          <a:lstStyle>
            <a:lvl1pPr>
              <a:defRPr/>
            </a:lvl1pPr>
          </a:lstStyle>
          <a:p>
            <a:fld id="{4D6B3859-500B-AF40-A16C-651CC5A635AC}" type="slidenum">
              <a:rPr lang="en-US" altLang="en-US"/>
              <a:pPr/>
              <a:t>‹#›</a:t>
            </a:fld>
            <a:endParaRPr lang="en-US" altLang="en-US"/>
          </a:p>
        </p:txBody>
      </p:sp>
    </p:spTree>
    <p:extLst>
      <p:ext uri="{BB962C8B-B14F-4D97-AF65-F5344CB8AC3E}">
        <p14:creationId xmlns:p14="http://schemas.microsoft.com/office/powerpoint/2010/main" val="17754238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3"/>
            <a:ext cx="39502080" cy="5486400"/>
          </a:xfrm>
        </p:spPr>
        <p:txBody>
          <a:bodyPr/>
          <a:lstStyle>
            <a:lvl1pPr>
              <a:defRPr/>
            </a:lvl1pPr>
          </a:lstStyle>
          <a:p>
            <a:r>
              <a:rPr lang="en-CA"/>
              <a:t>Click to edit Master title style</a:t>
            </a:r>
            <a:endParaRPr lang="en-US"/>
          </a:p>
        </p:txBody>
      </p:sp>
      <p:sp>
        <p:nvSpPr>
          <p:cNvPr id="3" name="Text Placeholder 2"/>
          <p:cNvSpPr>
            <a:spLocks noGrp="1"/>
          </p:cNvSpPr>
          <p:nvPr>
            <p:ph type="body" idx="1"/>
          </p:nvPr>
        </p:nvSpPr>
        <p:spPr>
          <a:xfrm>
            <a:off x="2194561" y="7368543"/>
            <a:ext cx="19392903"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CA"/>
              <a:t>Click to edit Master text styles</a:t>
            </a:r>
          </a:p>
        </p:txBody>
      </p:sp>
      <p:sp>
        <p:nvSpPr>
          <p:cNvPr id="4" name="Content Placeholder 3"/>
          <p:cNvSpPr>
            <a:spLocks noGrp="1"/>
          </p:cNvSpPr>
          <p:nvPr>
            <p:ph sz="half" idx="2"/>
          </p:nvPr>
        </p:nvSpPr>
        <p:spPr>
          <a:xfrm>
            <a:off x="2194561" y="10439400"/>
            <a:ext cx="19392903"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5" name="Text Placeholder 4"/>
          <p:cNvSpPr>
            <a:spLocks noGrp="1"/>
          </p:cNvSpPr>
          <p:nvPr>
            <p:ph type="body" sz="quarter" idx="3"/>
          </p:nvPr>
        </p:nvSpPr>
        <p:spPr>
          <a:xfrm>
            <a:off x="22296123" y="7368543"/>
            <a:ext cx="19400520" cy="3070857"/>
          </a:xfrm>
        </p:spPr>
        <p:txBody>
          <a:bodyPr anchor="b"/>
          <a:lstStyle>
            <a:lvl1pPr marL="0" indent="0">
              <a:buNone/>
              <a:defRPr sz="11500" b="1"/>
            </a:lvl1pPr>
            <a:lvl2pPr marL="2194514" indent="0">
              <a:buNone/>
              <a:defRPr sz="9700" b="1"/>
            </a:lvl2pPr>
            <a:lvl3pPr marL="4389028" indent="0">
              <a:buNone/>
              <a:defRPr sz="8700" b="1"/>
            </a:lvl3pPr>
            <a:lvl4pPr marL="6583543" indent="0">
              <a:buNone/>
              <a:defRPr sz="7700" b="1"/>
            </a:lvl4pPr>
            <a:lvl5pPr marL="8778057" indent="0">
              <a:buNone/>
              <a:defRPr sz="7700" b="1"/>
            </a:lvl5pPr>
            <a:lvl6pPr marL="10972571" indent="0">
              <a:buNone/>
              <a:defRPr sz="7700" b="1"/>
            </a:lvl6pPr>
            <a:lvl7pPr marL="13167085" indent="0">
              <a:buNone/>
              <a:defRPr sz="7700" b="1"/>
            </a:lvl7pPr>
            <a:lvl8pPr marL="15361599" indent="0">
              <a:buNone/>
              <a:defRPr sz="7700" b="1"/>
            </a:lvl8pPr>
            <a:lvl9pPr marL="17556115" indent="0">
              <a:buNone/>
              <a:defRPr sz="7700" b="1"/>
            </a:lvl9pPr>
          </a:lstStyle>
          <a:p>
            <a:pPr lvl="0"/>
            <a:r>
              <a:rPr lang="en-CA"/>
              <a:t>Click to edit Master text styles</a:t>
            </a:r>
          </a:p>
        </p:txBody>
      </p:sp>
      <p:sp>
        <p:nvSpPr>
          <p:cNvPr id="6" name="Content Placeholder 5"/>
          <p:cNvSpPr>
            <a:spLocks noGrp="1"/>
          </p:cNvSpPr>
          <p:nvPr>
            <p:ph sz="quarter" idx="4"/>
          </p:nvPr>
        </p:nvSpPr>
        <p:spPr>
          <a:xfrm>
            <a:off x="22296123" y="10439400"/>
            <a:ext cx="19400520" cy="18966183"/>
          </a:xfrm>
        </p:spPr>
        <p:txBody>
          <a:bodyPr/>
          <a:lstStyle>
            <a:lvl1pPr>
              <a:defRPr sz="11500"/>
            </a:lvl1pPr>
            <a:lvl2pPr>
              <a:defRPr sz="9700"/>
            </a:lvl2pPr>
            <a:lvl3pPr>
              <a:defRPr sz="8700"/>
            </a:lvl3pPr>
            <a:lvl4pPr>
              <a:defRPr sz="7700"/>
            </a:lvl4pPr>
            <a:lvl5pPr>
              <a:defRPr sz="7700"/>
            </a:lvl5pPr>
            <a:lvl6pPr>
              <a:defRPr sz="7700"/>
            </a:lvl6pPr>
            <a:lvl7pPr>
              <a:defRPr sz="7700"/>
            </a:lvl7pPr>
            <a:lvl8pPr>
              <a:defRPr sz="7700"/>
            </a:lvl8pPr>
            <a:lvl9pPr>
              <a:defRPr sz="7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7" name="Date Placeholder 3">
            <a:extLst>
              <a:ext uri="{FF2B5EF4-FFF2-40B4-BE49-F238E27FC236}">
                <a16:creationId xmlns:a16="http://schemas.microsoft.com/office/drawing/2014/main" id="{A13D3159-480E-D63D-FD22-AC86B2DBAFCE}"/>
              </a:ext>
            </a:extLst>
          </p:cNvPr>
          <p:cNvSpPr>
            <a:spLocks noGrp="1"/>
          </p:cNvSpPr>
          <p:nvPr>
            <p:ph type="dt" sz="half" idx="10"/>
          </p:nvPr>
        </p:nvSpPr>
        <p:spPr/>
        <p:txBody>
          <a:bodyPr/>
          <a:lstStyle>
            <a:lvl1pPr>
              <a:defRPr/>
            </a:lvl1pPr>
          </a:lstStyle>
          <a:p>
            <a:fld id="{322FF417-19C4-504A-AFAB-94BFA8418599}" type="datetimeFigureOut">
              <a:rPr lang="en-US" altLang="en-US"/>
              <a:pPr/>
              <a:t>7/30/22</a:t>
            </a:fld>
            <a:endParaRPr lang="en-US" altLang="en-US"/>
          </a:p>
        </p:txBody>
      </p:sp>
      <p:sp>
        <p:nvSpPr>
          <p:cNvPr id="8" name="Footer Placeholder 4">
            <a:extLst>
              <a:ext uri="{FF2B5EF4-FFF2-40B4-BE49-F238E27FC236}">
                <a16:creationId xmlns:a16="http://schemas.microsoft.com/office/drawing/2014/main" id="{A7E8D5FF-6906-98D1-5F5C-B7F5882541B0}"/>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EA9E70B-7E18-84F2-4B6C-20547E54E0BE}"/>
              </a:ext>
            </a:extLst>
          </p:cNvPr>
          <p:cNvSpPr>
            <a:spLocks noGrp="1"/>
          </p:cNvSpPr>
          <p:nvPr>
            <p:ph type="sldNum" sz="quarter" idx="12"/>
          </p:nvPr>
        </p:nvSpPr>
        <p:spPr/>
        <p:txBody>
          <a:bodyPr/>
          <a:lstStyle>
            <a:lvl1pPr>
              <a:defRPr/>
            </a:lvl1pPr>
          </a:lstStyle>
          <a:p>
            <a:fld id="{22F37C12-1423-F34A-A41E-CD38B797BCE6}" type="slidenum">
              <a:rPr lang="en-US" altLang="en-US"/>
              <a:pPr/>
              <a:t>‹#›</a:t>
            </a:fld>
            <a:endParaRPr lang="en-US" altLang="en-US"/>
          </a:p>
        </p:txBody>
      </p:sp>
    </p:spTree>
    <p:extLst>
      <p:ext uri="{BB962C8B-B14F-4D97-AF65-F5344CB8AC3E}">
        <p14:creationId xmlns:p14="http://schemas.microsoft.com/office/powerpoint/2010/main" val="1987178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a:t>Click to edit Master title style</a:t>
            </a:r>
            <a:endParaRPr lang="en-US"/>
          </a:p>
        </p:txBody>
      </p:sp>
      <p:sp>
        <p:nvSpPr>
          <p:cNvPr id="3" name="Date Placeholder 3">
            <a:extLst>
              <a:ext uri="{FF2B5EF4-FFF2-40B4-BE49-F238E27FC236}">
                <a16:creationId xmlns:a16="http://schemas.microsoft.com/office/drawing/2014/main" id="{F2DD6C22-DD2A-9AD5-655E-6AAEBE6FA8D1}"/>
              </a:ext>
            </a:extLst>
          </p:cNvPr>
          <p:cNvSpPr>
            <a:spLocks noGrp="1"/>
          </p:cNvSpPr>
          <p:nvPr>
            <p:ph type="dt" sz="half" idx="10"/>
          </p:nvPr>
        </p:nvSpPr>
        <p:spPr/>
        <p:txBody>
          <a:bodyPr/>
          <a:lstStyle>
            <a:lvl1pPr>
              <a:defRPr/>
            </a:lvl1pPr>
          </a:lstStyle>
          <a:p>
            <a:fld id="{49181735-5647-EE45-AF3B-811BE454FC62}" type="datetimeFigureOut">
              <a:rPr lang="en-US" altLang="en-US"/>
              <a:pPr/>
              <a:t>7/30/22</a:t>
            </a:fld>
            <a:endParaRPr lang="en-US" altLang="en-US"/>
          </a:p>
        </p:txBody>
      </p:sp>
      <p:sp>
        <p:nvSpPr>
          <p:cNvPr id="4" name="Footer Placeholder 4">
            <a:extLst>
              <a:ext uri="{FF2B5EF4-FFF2-40B4-BE49-F238E27FC236}">
                <a16:creationId xmlns:a16="http://schemas.microsoft.com/office/drawing/2014/main" id="{96ED01CD-755C-B9F3-83F8-A4898D9F7375}"/>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8BA85B3E-1052-DD2E-6A5C-3F3C20D90A2C}"/>
              </a:ext>
            </a:extLst>
          </p:cNvPr>
          <p:cNvSpPr>
            <a:spLocks noGrp="1"/>
          </p:cNvSpPr>
          <p:nvPr>
            <p:ph type="sldNum" sz="quarter" idx="12"/>
          </p:nvPr>
        </p:nvSpPr>
        <p:spPr/>
        <p:txBody>
          <a:bodyPr/>
          <a:lstStyle>
            <a:lvl1pPr>
              <a:defRPr/>
            </a:lvl1pPr>
          </a:lstStyle>
          <a:p>
            <a:fld id="{DE9243F0-A349-0F4C-8EDB-63310B1F81BD}" type="slidenum">
              <a:rPr lang="en-US" altLang="en-US"/>
              <a:pPr/>
              <a:t>‹#›</a:t>
            </a:fld>
            <a:endParaRPr lang="en-US" altLang="en-US"/>
          </a:p>
        </p:txBody>
      </p:sp>
    </p:spTree>
    <p:extLst>
      <p:ext uri="{BB962C8B-B14F-4D97-AF65-F5344CB8AC3E}">
        <p14:creationId xmlns:p14="http://schemas.microsoft.com/office/powerpoint/2010/main" val="920142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1F80053-2870-C183-75F4-48716DB4EDFA}"/>
              </a:ext>
            </a:extLst>
          </p:cNvPr>
          <p:cNvSpPr>
            <a:spLocks noGrp="1"/>
          </p:cNvSpPr>
          <p:nvPr>
            <p:ph type="dt" sz="half" idx="10"/>
          </p:nvPr>
        </p:nvSpPr>
        <p:spPr/>
        <p:txBody>
          <a:bodyPr/>
          <a:lstStyle>
            <a:lvl1pPr>
              <a:defRPr/>
            </a:lvl1pPr>
          </a:lstStyle>
          <a:p>
            <a:fld id="{0D803E4B-7593-1D45-803C-C31A5CE3FACF}" type="datetimeFigureOut">
              <a:rPr lang="en-US" altLang="en-US"/>
              <a:pPr/>
              <a:t>7/30/22</a:t>
            </a:fld>
            <a:endParaRPr lang="en-US" altLang="en-US"/>
          </a:p>
        </p:txBody>
      </p:sp>
      <p:sp>
        <p:nvSpPr>
          <p:cNvPr id="3" name="Footer Placeholder 4">
            <a:extLst>
              <a:ext uri="{FF2B5EF4-FFF2-40B4-BE49-F238E27FC236}">
                <a16:creationId xmlns:a16="http://schemas.microsoft.com/office/drawing/2014/main" id="{66501DB5-AF3C-8281-090C-70BCF7A80768}"/>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98E2A09-F1C9-5A6B-C37B-7F20D990C959}"/>
              </a:ext>
            </a:extLst>
          </p:cNvPr>
          <p:cNvSpPr>
            <a:spLocks noGrp="1"/>
          </p:cNvSpPr>
          <p:nvPr>
            <p:ph type="sldNum" sz="quarter" idx="12"/>
          </p:nvPr>
        </p:nvSpPr>
        <p:spPr/>
        <p:txBody>
          <a:bodyPr/>
          <a:lstStyle>
            <a:lvl1pPr>
              <a:defRPr/>
            </a:lvl1pPr>
          </a:lstStyle>
          <a:p>
            <a:fld id="{A37F78F3-602F-6C4D-B29E-C19AF4A17AD0}" type="slidenum">
              <a:rPr lang="en-US" altLang="en-US"/>
              <a:pPr/>
              <a:t>‹#›</a:t>
            </a:fld>
            <a:endParaRPr lang="en-US" altLang="en-US"/>
          </a:p>
        </p:txBody>
      </p:sp>
    </p:spTree>
    <p:extLst>
      <p:ext uri="{BB962C8B-B14F-4D97-AF65-F5344CB8AC3E}">
        <p14:creationId xmlns:p14="http://schemas.microsoft.com/office/powerpoint/2010/main" val="310294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3" cy="5577840"/>
          </a:xfrm>
        </p:spPr>
        <p:txBody>
          <a:bodyPr anchor="b"/>
          <a:lstStyle>
            <a:lvl1pPr algn="l">
              <a:defRPr sz="9700" b="1"/>
            </a:lvl1pPr>
          </a:lstStyle>
          <a:p>
            <a:r>
              <a:rPr lang="en-CA"/>
              <a:t>Click to edit Master title style</a:t>
            </a:r>
            <a:endParaRPr lang="en-US"/>
          </a:p>
        </p:txBody>
      </p:sp>
      <p:sp>
        <p:nvSpPr>
          <p:cNvPr id="3" name="Content Placeholder 2"/>
          <p:cNvSpPr>
            <a:spLocks noGrp="1"/>
          </p:cNvSpPr>
          <p:nvPr>
            <p:ph idx="1"/>
          </p:nvPr>
        </p:nvSpPr>
        <p:spPr>
          <a:xfrm>
            <a:off x="17160240" y="1310642"/>
            <a:ext cx="24536400" cy="28094943"/>
          </a:xfrm>
        </p:spPr>
        <p:txBody>
          <a:bodyPr/>
          <a:lstStyle>
            <a:lvl1pPr>
              <a:defRPr sz="15400"/>
            </a:lvl1pPr>
            <a:lvl2pPr>
              <a:defRPr sz="13400"/>
            </a:lvl2pPr>
            <a:lvl3pPr>
              <a:defRPr sz="11500"/>
            </a:lvl3pPr>
            <a:lvl4pPr>
              <a:defRPr sz="9700"/>
            </a:lvl4pPr>
            <a:lvl5pPr>
              <a:defRPr sz="9700"/>
            </a:lvl5pPr>
            <a:lvl6pPr>
              <a:defRPr sz="9700"/>
            </a:lvl6pPr>
            <a:lvl7pPr>
              <a:defRPr sz="9700"/>
            </a:lvl7pPr>
            <a:lvl8pPr>
              <a:defRPr sz="9700"/>
            </a:lvl8pPr>
            <a:lvl9pPr>
              <a:defRPr sz="9700"/>
            </a:lvl9pPr>
          </a:lstStyle>
          <a:p>
            <a:pPr lvl="0"/>
            <a:r>
              <a:rPr lang="en-CA"/>
              <a:t>Click to edit Master text styles</a:t>
            </a:r>
          </a:p>
          <a:p>
            <a:pPr lvl="1"/>
            <a:r>
              <a:rPr lang="en-CA"/>
              <a:t>Second level</a:t>
            </a:r>
          </a:p>
          <a:p>
            <a:pPr lvl="2"/>
            <a:r>
              <a:rPr lang="en-CA"/>
              <a:t>Third level</a:t>
            </a:r>
          </a:p>
          <a:p>
            <a:pPr lvl="3"/>
            <a:r>
              <a:rPr lang="en-CA"/>
              <a:t>Fourth level</a:t>
            </a:r>
          </a:p>
          <a:p>
            <a:pPr lvl="4"/>
            <a:r>
              <a:rPr lang="en-CA"/>
              <a:t>Fifth level</a:t>
            </a:r>
            <a:endParaRPr lang="en-US"/>
          </a:p>
        </p:txBody>
      </p:sp>
      <p:sp>
        <p:nvSpPr>
          <p:cNvPr id="4" name="Text Placeholder 3"/>
          <p:cNvSpPr>
            <a:spLocks noGrp="1"/>
          </p:cNvSpPr>
          <p:nvPr>
            <p:ph type="body" sz="half" idx="2"/>
          </p:nvPr>
        </p:nvSpPr>
        <p:spPr>
          <a:xfrm>
            <a:off x="2194563" y="6888482"/>
            <a:ext cx="14439903" cy="22517103"/>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CA"/>
              <a:t>Click to edit Master text styles</a:t>
            </a:r>
          </a:p>
        </p:txBody>
      </p:sp>
      <p:sp>
        <p:nvSpPr>
          <p:cNvPr id="5" name="Date Placeholder 3">
            <a:extLst>
              <a:ext uri="{FF2B5EF4-FFF2-40B4-BE49-F238E27FC236}">
                <a16:creationId xmlns:a16="http://schemas.microsoft.com/office/drawing/2014/main" id="{7E27FF12-6A45-6731-53B5-D6034750E2A2}"/>
              </a:ext>
            </a:extLst>
          </p:cNvPr>
          <p:cNvSpPr>
            <a:spLocks noGrp="1"/>
          </p:cNvSpPr>
          <p:nvPr>
            <p:ph type="dt" sz="half" idx="10"/>
          </p:nvPr>
        </p:nvSpPr>
        <p:spPr/>
        <p:txBody>
          <a:bodyPr/>
          <a:lstStyle>
            <a:lvl1pPr>
              <a:defRPr/>
            </a:lvl1pPr>
          </a:lstStyle>
          <a:p>
            <a:fld id="{43556B4F-299D-424A-859B-00E738B97D95}" type="datetimeFigureOut">
              <a:rPr lang="en-US" altLang="en-US"/>
              <a:pPr/>
              <a:t>7/30/22</a:t>
            </a:fld>
            <a:endParaRPr lang="en-US" altLang="en-US"/>
          </a:p>
        </p:txBody>
      </p:sp>
      <p:sp>
        <p:nvSpPr>
          <p:cNvPr id="6" name="Footer Placeholder 4">
            <a:extLst>
              <a:ext uri="{FF2B5EF4-FFF2-40B4-BE49-F238E27FC236}">
                <a16:creationId xmlns:a16="http://schemas.microsoft.com/office/drawing/2014/main" id="{C59053F0-0827-DECC-A1A8-1AFBFBCFDB71}"/>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A8BB20D-AA3A-F149-8768-0D2BDB9B50A4}"/>
              </a:ext>
            </a:extLst>
          </p:cNvPr>
          <p:cNvSpPr>
            <a:spLocks noGrp="1"/>
          </p:cNvSpPr>
          <p:nvPr>
            <p:ph type="sldNum" sz="quarter" idx="12"/>
          </p:nvPr>
        </p:nvSpPr>
        <p:spPr/>
        <p:txBody>
          <a:bodyPr/>
          <a:lstStyle>
            <a:lvl1pPr>
              <a:defRPr/>
            </a:lvl1pPr>
          </a:lstStyle>
          <a:p>
            <a:fld id="{401DF1E4-F2C3-9F4E-98A9-BEECC53A65B2}" type="slidenum">
              <a:rPr lang="en-US" altLang="en-US"/>
              <a:pPr/>
              <a:t>‹#›</a:t>
            </a:fld>
            <a:endParaRPr lang="en-US" altLang="en-US"/>
          </a:p>
        </p:txBody>
      </p:sp>
    </p:spTree>
    <p:extLst>
      <p:ext uri="{BB962C8B-B14F-4D97-AF65-F5344CB8AC3E}">
        <p14:creationId xmlns:p14="http://schemas.microsoft.com/office/powerpoint/2010/main" val="3689935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0"/>
            <a:ext cx="26334720" cy="2720343"/>
          </a:xfrm>
        </p:spPr>
        <p:txBody>
          <a:bodyPr anchor="b"/>
          <a:lstStyle>
            <a:lvl1pPr algn="l">
              <a:defRPr sz="9700" b="1"/>
            </a:lvl1pPr>
          </a:lstStyle>
          <a:p>
            <a:r>
              <a:rPr lang="en-CA"/>
              <a:t>Click to edit Master title style</a:t>
            </a:r>
            <a:endParaRPr lang="en-US"/>
          </a:p>
        </p:txBody>
      </p:sp>
      <p:sp>
        <p:nvSpPr>
          <p:cNvPr id="3" name="Picture Placeholder 2"/>
          <p:cNvSpPr>
            <a:spLocks noGrp="1"/>
          </p:cNvSpPr>
          <p:nvPr>
            <p:ph type="pic" idx="1"/>
          </p:nvPr>
        </p:nvSpPr>
        <p:spPr>
          <a:xfrm>
            <a:off x="8602983" y="2941320"/>
            <a:ext cx="26334720" cy="19751040"/>
          </a:xfrm>
        </p:spPr>
        <p:txBody>
          <a:bodyPr rtlCol="0">
            <a:normAutofit/>
          </a:bodyPr>
          <a:lstStyle>
            <a:lvl1pPr marL="0" indent="0">
              <a:buNone/>
              <a:defRPr sz="15400"/>
            </a:lvl1pPr>
            <a:lvl2pPr marL="2194514" indent="0">
              <a:buNone/>
              <a:defRPr sz="13400"/>
            </a:lvl2pPr>
            <a:lvl3pPr marL="4389028" indent="0">
              <a:buNone/>
              <a:defRPr sz="11500"/>
            </a:lvl3pPr>
            <a:lvl4pPr marL="6583543" indent="0">
              <a:buNone/>
              <a:defRPr sz="9700"/>
            </a:lvl4pPr>
            <a:lvl5pPr marL="8778057" indent="0">
              <a:buNone/>
              <a:defRPr sz="9700"/>
            </a:lvl5pPr>
            <a:lvl6pPr marL="10972571" indent="0">
              <a:buNone/>
              <a:defRPr sz="9700"/>
            </a:lvl6pPr>
            <a:lvl7pPr marL="13167085" indent="0">
              <a:buNone/>
              <a:defRPr sz="9700"/>
            </a:lvl7pPr>
            <a:lvl8pPr marL="15361599" indent="0">
              <a:buNone/>
              <a:defRPr sz="9700"/>
            </a:lvl8pPr>
            <a:lvl9pPr marL="17556115" indent="0">
              <a:buNone/>
              <a:defRPr sz="9700"/>
            </a:lvl9pPr>
          </a:lstStyle>
          <a:p>
            <a:pPr lvl="0"/>
            <a:endParaRPr lang="en-US" noProof="0"/>
          </a:p>
        </p:txBody>
      </p:sp>
      <p:sp>
        <p:nvSpPr>
          <p:cNvPr id="4" name="Text Placeholder 3"/>
          <p:cNvSpPr>
            <a:spLocks noGrp="1"/>
          </p:cNvSpPr>
          <p:nvPr>
            <p:ph type="body" sz="half" idx="2"/>
          </p:nvPr>
        </p:nvSpPr>
        <p:spPr>
          <a:xfrm>
            <a:off x="8602983" y="25763223"/>
            <a:ext cx="26334720" cy="3863337"/>
          </a:xfrm>
        </p:spPr>
        <p:txBody>
          <a:bodyPr/>
          <a:lstStyle>
            <a:lvl1pPr marL="0" indent="0">
              <a:buNone/>
              <a:defRPr sz="6700"/>
            </a:lvl1pPr>
            <a:lvl2pPr marL="2194514" indent="0">
              <a:buNone/>
              <a:defRPr sz="5700"/>
            </a:lvl2pPr>
            <a:lvl3pPr marL="4389028" indent="0">
              <a:buNone/>
              <a:defRPr sz="4800"/>
            </a:lvl3pPr>
            <a:lvl4pPr marL="6583543" indent="0">
              <a:buNone/>
              <a:defRPr sz="4300"/>
            </a:lvl4pPr>
            <a:lvl5pPr marL="8778057" indent="0">
              <a:buNone/>
              <a:defRPr sz="4300"/>
            </a:lvl5pPr>
            <a:lvl6pPr marL="10972571" indent="0">
              <a:buNone/>
              <a:defRPr sz="4300"/>
            </a:lvl6pPr>
            <a:lvl7pPr marL="13167085" indent="0">
              <a:buNone/>
              <a:defRPr sz="4300"/>
            </a:lvl7pPr>
            <a:lvl8pPr marL="15361599" indent="0">
              <a:buNone/>
              <a:defRPr sz="4300"/>
            </a:lvl8pPr>
            <a:lvl9pPr marL="17556115" indent="0">
              <a:buNone/>
              <a:defRPr sz="4300"/>
            </a:lvl9pPr>
          </a:lstStyle>
          <a:p>
            <a:pPr lvl="0"/>
            <a:r>
              <a:rPr lang="en-CA"/>
              <a:t>Click to edit Master text styles</a:t>
            </a:r>
          </a:p>
        </p:txBody>
      </p:sp>
      <p:sp>
        <p:nvSpPr>
          <p:cNvPr id="5" name="Date Placeholder 3">
            <a:extLst>
              <a:ext uri="{FF2B5EF4-FFF2-40B4-BE49-F238E27FC236}">
                <a16:creationId xmlns:a16="http://schemas.microsoft.com/office/drawing/2014/main" id="{C9ACC096-10BA-EBFD-696C-41D4FDCA4BBA}"/>
              </a:ext>
            </a:extLst>
          </p:cNvPr>
          <p:cNvSpPr>
            <a:spLocks noGrp="1"/>
          </p:cNvSpPr>
          <p:nvPr>
            <p:ph type="dt" sz="half" idx="10"/>
          </p:nvPr>
        </p:nvSpPr>
        <p:spPr/>
        <p:txBody>
          <a:bodyPr/>
          <a:lstStyle>
            <a:lvl1pPr>
              <a:defRPr/>
            </a:lvl1pPr>
          </a:lstStyle>
          <a:p>
            <a:fld id="{2DF7B41A-7098-C14C-8C89-C394010352EC}" type="datetimeFigureOut">
              <a:rPr lang="en-US" altLang="en-US"/>
              <a:pPr/>
              <a:t>7/30/22</a:t>
            </a:fld>
            <a:endParaRPr lang="en-US" altLang="en-US"/>
          </a:p>
        </p:txBody>
      </p:sp>
      <p:sp>
        <p:nvSpPr>
          <p:cNvPr id="6" name="Footer Placeholder 4">
            <a:extLst>
              <a:ext uri="{FF2B5EF4-FFF2-40B4-BE49-F238E27FC236}">
                <a16:creationId xmlns:a16="http://schemas.microsoft.com/office/drawing/2014/main" id="{87B17984-8245-241A-CA08-F282FEE6C66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BCC456A1-D9D9-4F65-7702-4EE8E36AE548}"/>
              </a:ext>
            </a:extLst>
          </p:cNvPr>
          <p:cNvSpPr>
            <a:spLocks noGrp="1"/>
          </p:cNvSpPr>
          <p:nvPr>
            <p:ph type="sldNum" sz="quarter" idx="12"/>
          </p:nvPr>
        </p:nvSpPr>
        <p:spPr/>
        <p:txBody>
          <a:bodyPr/>
          <a:lstStyle>
            <a:lvl1pPr>
              <a:defRPr/>
            </a:lvl1pPr>
          </a:lstStyle>
          <a:p>
            <a:fld id="{5965453B-3F16-F346-8FF8-ABA725458D8B}" type="slidenum">
              <a:rPr lang="en-US" altLang="en-US"/>
              <a:pPr/>
              <a:t>‹#›</a:t>
            </a:fld>
            <a:endParaRPr lang="en-US" altLang="en-US"/>
          </a:p>
        </p:txBody>
      </p:sp>
    </p:spTree>
    <p:extLst>
      <p:ext uri="{BB962C8B-B14F-4D97-AF65-F5344CB8AC3E}">
        <p14:creationId xmlns:p14="http://schemas.microsoft.com/office/powerpoint/2010/main" val="965366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EC6BB43-30FC-5741-96CF-4726C1969F5E}"/>
              </a:ext>
            </a:extLst>
          </p:cNvPr>
          <p:cNvSpPr>
            <a:spLocks noGrp="1"/>
          </p:cNvSpPr>
          <p:nvPr>
            <p:ph type="title"/>
          </p:nvPr>
        </p:nvSpPr>
        <p:spPr bwMode="auto">
          <a:xfrm>
            <a:off x="2193925" y="1317625"/>
            <a:ext cx="3950335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03" tIns="219451" rIns="438903" bIns="219451" numCol="1" anchor="ctr" anchorCtr="0" compatLnSpc="1">
            <a:prstTxWarp prst="textNoShape">
              <a:avLst/>
            </a:prstTxWarp>
          </a:bodyPr>
          <a:lstStyle/>
          <a:p>
            <a:pPr lvl="0"/>
            <a:r>
              <a:rPr lang="en-CA" altLang="en-US"/>
              <a:t>Click to edit Master title style</a:t>
            </a:r>
            <a:endParaRPr lang="en-US" altLang="en-US"/>
          </a:p>
        </p:txBody>
      </p:sp>
      <p:sp>
        <p:nvSpPr>
          <p:cNvPr id="1027" name="Text Placeholder 2">
            <a:extLst>
              <a:ext uri="{FF2B5EF4-FFF2-40B4-BE49-F238E27FC236}">
                <a16:creationId xmlns:a16="http://schemas.microsoft.com/office/drawing/2014/main" id="{24420EC6-9082-7E18-6455-546C045FECB9}"/>
              </a:ext>
            </a:extLst>
          </p:cNvPr>
          <p:cNvSpPr>
            <a:spLocks noGrp="1"/>
          </p:cNvSpPr>
          <p:nvPr>
            <p:ph type="body" idx="1"/>
          </p:nvPr>
        </p:nvSpPr>
        <p:spPr bwMode="auto">
          <a:xfrm>
            <a:off x="2193925" y="7680325"/>
            <a:ext cx="39503350" cy="2172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38903" tIns="219451" rIns="438903" bIns="219451" numCol="1" anchor="t" anchorCtr="0" compatLnSpc="1">
            <a:prstTxWarp prst="textNoShape">
              <a:avLst/>
            </a:prstTxWarp>
          </a:bodyPr>
          <a:lstStyle/>
          <a:p>
            <a:pPr lvl="0"/>
            <a:r>
              <a:rPr lang="en-CA" altLang="en-US"/>
              <a:t>Click to edit Master text styles</a:t>
            </a:r>
          </a:p>
          <a:p>
            <a:pPr lvl="1"/>
            <a:r>
              <a:rPr lang="en-CA" altLang="en-US"/>
              <a:t>Second level</a:t>
            </a:r>
          </a:p>
          <a:p>
            <a:pPr lvl="2"/>
            <a:r>
              <a:rPr lang="en-CA" altLang="en-US"/>
              <a:t>Third level</a:t>
            </a:r>
          </a:p>
          <a:p>
            <a:pPr lvl="3"/>
            <a:r>
              <a:rPr lang="en-CA" altLang="en-US"/>
              <a:t>Fourth level</a:t>
            </a:r>
          </a:p>
          <a:p>
            <a:pPr lvl="4"/>
            <a:r>
              <a:rPr lang="en-CA" altLang="en-US"/>
              <a:t>Fifth level</a:t>
            </a:r>
            <a:endParaRPr lang="en-US" altLang="en-US"/>
          </a:p>
        </p:txBody>
      </p:sp>
      <p:sp>
        <p:nvSpPr>
          <p:cNvPr id="4" name="Date Placeholder 3">
            <a:extLst>
              <a:ext uri="{FF2B5EF4-FFF2-40B4-BE49-F238E27FC236}">
                <a16:creationId xmlns:a16="http://schemas.microsoft.com/office/drawing/2014/main" id="{CFB91FC0-61A6-12ED-3FBE-FF3EB052890C}"/>
              </a:ext>
            </a:extLst>
          </p:cNvPr>
          <p:cNvSpPr>
            <a:spLocks noGrp="1"/>
          </p:cNvSpPr>
          <p:nvPr>
            <p:ph type="dt" sz="half" idx="2"/>
          </p:nvPr>
        </p:nvSpPr>
        <p:spPr>
          <a:xfrm>
            <a:off x="2193925" y="30510163"/>
            <a:ext cx="10242550" cy="1752600"/>
          </a:xfrm>
          <a:prstGeom prst="rect">
            <a:avLst/>
          </a:prstGeom>
        </p:spPr>
        <p:txBody>
          <a:bodyPr vert="horz" wrap="square" lIns="438903" tIns="219451" rIns="438903" bIns="219451" numCol="1" anchor="ctr" anchorCtr="0" compatLnSpc="1">
            <a:prstTxWarp prst="textNoShape">
              <a:avLst/>
            </a:prstTxWarp>
          </a:bodyPr>
          <a:lstStyle>
            <a:lvl1pPr>
              <a:defRPr sz="5700">
                <a:solidFill>
                  <a:srgbClr val="898989"/>
                </a:solidFill>
              </a:defRPr>
            </a:lvl1pPr>
          </a:lstStyle>
          <a:p>
            <a:fld id="{00300D49-9F28-BA4C-83ED-462EFFA3E135}" type="datetimeFigureOut">
              <a:rPr lang="en-US" altLang="en-US"/>
              <a:pPr/>
              <a:t>7/30/22</a:t>
            </a:fld>
            <a:endParaRPr lang="en-US" altLang="en-US"/>
          </a:p>
        </p:txBody>
      </p:sp>
      <p:sp>
        <p:nvSpPr>
          <p:cNvPr id="5" name="Footer Placeholder 4">
            <a:extLst>
              <a:ext uri="{FF2B5EF4-FFF2-40B4-BE49-F238E27FC236}">
                <a16:creationId xmlns:a16="http://schemas.microsoft.com/office/drawing/2014/main" id="{3C5DE150-55B4-71F3-8C31-FA526461EFEA}"/>
              </a:ext>
            </a:extLst>
          </p:cNvPr>
          <p:cNvSpPr>
            <a:spLocks noGrp="1"/>
          </p:cNvSpPr>
          <p:nvPr>
            <p:ph type="ftr" sz="quarter" idx="3"/>
          </p:nvPr>
        </p:nvSpPr>
        <p:spPr>
          <a:xfrm>
            <a:off x="14995525" y="30510163"/>
            <a:ext cx="13900150" cy="1752600"/>
          </a:xfrm>
          <a:prstGeom prst="rect">
            <a:avLst/>
          </a:prstGeom>
        </p:spPr>
        <p:txBody>
          <a:bodyPr vert="horz" lIns="438903" tIns="219451" rIns="438903" bIns="219451" rtlCol="0" anchor="ctr"/>
          <a:lstStyle>
            <a:lvl1pPr algn="ctr" defTabSz="2194514" fontAlgn="auto">
              <a:spcBef>
                <a:spcPts val="0"/>
              </a:spcBef>
              <a:spcAft>
                <a:spcPts val="0"/>
              </a:spcAft>
              <a:defRPr sz="5700">
                <a:solidFill>
                  <a:schemeClr val="tx1">
                    <a:tint val="75000"/>
                  </a:schemeClr>
                </a:solidFill>
                <a:latin typeface="+mn-lt"/>
                <a:ea typeface="+mn-ea"/>
                <a:cs typeface="+mn-cs"/>
              </a:defRPr>
            </a:lvl1pPr>
          </a:lstStyle>
          <a:p>
            <a:pPr>
              <a:defRPr/>
            </a:pPr>
            <a:endParaRPr lang="en-US"/>
          </a:p>
        </p:txBody>
      </p:sp>
      <p:sp>
        <p:nvSpPr>
          <p:cNvPr id="6" name="Slide Number Placeholder 5">
            <a:extLst>
              <a:ext uri="{FF2B5EF4-FFF2-40B4-BE49-F238E27FC236}">
                <a16:creationId xmlns:a16="http://schemas.microsoft.com/office/drawing/2014/main" id="{77F8BB3E-3626-1E33-4578-3D7C16A7664E}"/>
              </a:ext>
            </a:extLst>
          </p:cNvPr>
          <p:cNvSpPr>
            <a:spLocks noGrp="1"/>
          </p:cNvSpPr>
          <p:nvPr>
            <p:ph type="sldNum" sz="quarter" idx="4"/>
          </p:nvPr>
        </p:nvSpPr>
        <p:spPr>
          <a:xfrm>
            <a:off x="31454725" y="30510163"/>
            <a:ext cx="10242550" cy="1752600"/>
          </a:xfrm>
          <a:prstGeom prst="rect">
            <a:avLst/>
          </a:prstGeom>
        </p:spPr>
        <p:txBody>
          <a:bodyPr vert="horz" wrap="square" lIns="438903" tIns="219451" rIns="438903" bIns="219451" numCol="1" anchor="ctr" anchorCtr="0" compatLnSpc="1">
            <a:prstTxWarp prst="textNoShape">
              <a:avLst/>
            </a:prstTxWarp>
          </a:bodyPr>
          <a:lstStyle>
            <a:lvl1pPr algn="r">
              <a:defRPr sz="5700">
                <a:solidFill>
                  <a:srgbClr val="898989"/>
                </a:solidFill>
              </a:defRPr>
            </a:lvl1pPr>
          </a:lstStyle>
          <a:p>
            <a:fld id="{D0D42C9A-9BC0-334C-BF49-00E6FADFCBF8}"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3925" rtl="0" eaLnBrk="0" fontAlgn="base" hangingPunct="0">
        <a:spcBef>
          <a:spcPct val="0"/>
        </a:spcBef>
        <a:spcAft>
          <a:spcPct val="0"/>
        </a:spcAft>
        <a:defRPr sz="21100" kern="1200">
          <a:solidFill>
            <a:schemeClr val="tx1"/>
          </a:solidFill>
          <a:latin typeface="+mj-lt"/>
          <a:ea typeface="ＭＳ Ｐゴシック" charset="0"/>
          <a:cs typeface="ＭＳ Ｐゴシック" charset="0"/>
        </a:defRPr>
      </a:lvl1pPr>
      <a:lvl2pPr algn="ctr" defTabSz="2193925" rtl="0" eaLnBrk="0" fontAlgn="base" hangingPunct="0">
        <a:spcBef>
          <a:spcPct val="0"/>
        </a:spcBef>
        <a:spcAft>
          <a:spcPct val="0"/>
        </a:spcAft>
        <a:defRPr sz="21100">
          <a:solidFill>
            <a:schemeClr val="tx1"/>
          </a:solidFill>
          <a:latin typeface="Calibri" charset="0"/>
          <a:ea typeface="ＭＳ Ｐゴシック" charset="0"/>
          <a:cs typeface="ＭＳ Ｐゴシック" charset="0"/>
        </a:defRPr>
      </a:lvl2pPr>
      <a:lvl3pPr algn="ctr" defTabSz="2193925" rtl="0" eaLnBrk="0" fontAlgn="base" hangingPunct="0">
        <a:spcBef>
          <a:spcPct val="0"/>
        </a:spcBef>
        <a:spcAft>
          <a:spcPct val="0"/>
        </a:spcAft>
        <a:defRPr sz="21100">
          <a:solidFill>
            <a:schemeClr val="tx1"/>
          </a:solidFill>
          <a:latin typeface="Calibri" charset="0"/>
          <a:ea typeface="ＭＳ Ｐゴシック" charset="0"/>
          <a:cs typeface="ＭＳ Ｐゴシック" charset="0"/>
        </a:defRPr>
      </a:lvl3pPr>
      <a:lvl4pPr algn="ctr" defTabSz="2193925" rtl="0" eaLnBrk="0" fontAlgn="base" hangingPunct="0">
        <a:spcBef>
          <a:spcPct val="0"/>
        </a:spcBef>
        <a:spcAft>
          <a:spcPct val="0"/>
        </a:spcAft>
        <a:defRPr sz="21100">
          <a:solidFill>
            <a:schemeClr val="tx1"/>
          </a:solidFill>
          <a:latin typeface="Calibri" charset="0"/>
          <a:ea typeface="ＭＳ Ｐゴシック" charset="0"/>
          <a:cs typeface="ＭＳ Ｐゴシック" charset="0"/>
        </a:defRPr>
      </a:lvl4pPr>
      <a:lvl5pPr algn="ctr" defTabSz="2193925" rtl="0" eaLnBrk="0" fontAlgn="base" hangingPunct="0">
        <a:spcBef>
          <a:spcPct val="0"/>
        </a:spcBef>
        <a:spcAft>
          <a:spcPct val="0"/>
        </a:spcAft>
        <a:defRPr sz="21100">
          <a:solidFill>
            <a:schemeClr val="tx1"/>
          </a:solidFill>
          <a:latin typeface="Calibri" charset="0"/>
          <a:ea typeface="ＭＳ Ｐゴシック" charset="0"/>
          <a:cs typeface="ＭＳ Ｐゴシック" charset="0"/>
        </a:defRPr>
      </a:lvl5pPr>
      <a:lvl6pPr marL="457200" algn="ctr" defTabSz="2193925" rtl="0" fontAlgn="base">
        <a:spcBef>
          <a:spcPct val="0"/>
        </a:spcBef>
        <a:spcAft>
          <a:spcPct val="0"/>
        </a:spcAft>
        <a:defRPr sz="21100">
          <a:solidFill>
            <a:schemeClr val="tx1"/>
          </a:solidFill>
          <a:latin typeface="Calibri" charset="0"/>
          <a:ea typeface="ＭＳ Ｐゴシック" charset="0"/>
          <a:cs typeface="ＭＳ Ｐゴシック" charset="0"/>
        </a:defRPr>
      </a:lvl6pPr>
      <a:lvl7pPr marL="914400" algn="ctr" defTabSz="2193925" rtl="0" fontAlgn="base">
        <a:spcBef>
          <a:spcPct val="0"/>
        </a:spcBef>
        <a:spcAft>
          <a:spcPct val="0"/>
        </a:spcAft>
        <a:defRPr sz="21100">
          <a:solidFill>
            <a:schemeClr val="tx1"/>
          </a:solidFill>
          <a:latin typeface="Calibri" charset="0"/>
          <a:ea typeface="ＭＳ Ｐゴシック" charset="0"/>
          <a:cs typeface="ＭＳ Ｐゴシック" charset="0"/>
        </a:defRPr>
      </a:lvl7pPr>
      <a:lvl8pPr marL="1371600" algn="ctr" defTabSz="2193925" rtl="0" fontAlgn="base">
        <a:spcBef>
          <a:spcPct val="0"/>
        </a:spcBef>
        <a:spcAft>
          <a:spcPct val="0"/>
        </a:spcAft>
        <a:defRPr sz="21100">
          <a:solidFill>
            <a:schemeClr val="tx1"/>
          </a:solidFill>
          <a:latin typeface="Calibri" charset="0"/>
          <a:ea typeface="ＭＳ Ｐゴシック" charset="0"/>
          <a:cs typeface="ＭＳ Ｐゴシック" charset="0"/>
        </a:defRPr>
      </a:lvl8pPr>
      <a:lvl9pPr marL="1828800" algn="ctr" defTabSz="2193925" rtl="0" fontAlgn="base">
        <a:spcBef>
          <a:spcPct val="0"/>
        </a:spcBef>
        <a:spcAft>
          <a:spcPct val="0"/>
        </a:spcAft>
        <a:defRPr sz="21100">
          <a:solidFill>
            <a:schemeClr val="tx1"/>
          </a:solidFill>
          <a:latin typeface="Calibri" charset="0"/>
          <a:ea typeface="ＭＳ Ｐゴシック" charset="0"/>
          <a:cs typeface="ＭＳ Ｐゴシック" charset="0"/>
        </a:defRPr>
      </a:lvl9pPr>
    </p:titleStyle>
    <p:bodyStyle>
      <a:lvl1pPr marL="1644650" indent="-1644650" algn="l" defTabSz="2193925" rtl="0" eaLnBrk="0" fontAlgn="base" hangingPunct="0">
        <a:spcBef>
          <a:spcPct val="20000"/>
        </a:spcBef>
        <a:spcAft>
          <a:spcPct val="0"/>
        </a:spcAft>
        <a:buFont typeface="Arial" panose="020B0604020202020204" pitchFamily="34" charset="0"/>
        <a:buChar char="•"/>
        <a:defRPr sz="15400" kern="1200">
          <a:solidFill>
            <a:schemeClr val="tx1"/>
          </a:solidFill>
          <a:latin typeface="+mn-lt"/>
          <a:ea typeface="ＭＳ Ｐゴシック" charset="0"/>
          <a:cs typeface="ＭＳ Ｐゴシック" charset="0"/>
        </a:defRPr>
      </a:lvl1pPr>
      <a:lvl2pPr marL="3565525" indent="-1370013" algn="l" defTabSz="2193925" rtl="0" eaLnBrk="0" fontAlgn="base" hangingPunct="0">
        <a:spcBef>
          <a:spcPct val="20000"/>
        </a:spcBef>
        <a:spcAft>
          <a:spcPct val="0"/>
        </a:spcAft>
        <a:buFont typeface="Arial" panose="020B0604020202020204" pitchFamily="34" charset="0"/>
        <a:buChar char="–"/>
        <a:defRPr sz="13400" kern="1200">
          <a:solidFill>
            <a:schemeClr val="tx1"/>
          </a:solidFill>
          <a:latin typeface="+mn-lt"/>
          <a:ea typeface="ＭＳ Ｐゴシック" charset="0"/>
          <a:cs typeface="+mn-cs"/>
        </a:defRPr>
      </a:lvl2pPr>
      <a:lvl3pPr marL="5484813" indent="-1096963" algn="l" defTabSz="2193925" rtl="0" eaLnBrk="0" fontAlgn="base" hangingPunct="0">
        <a:spcBef>
          <a:spcPct val="20000"/>
        </a:spcBef>
        <a:spcAft>
          <a:spcPct val="0"/>
        </a:spcAft>
        <a:buFont typeface="Arial" panose="020B0604020202020204" pitchFamily="34" charset="0"/>
        <a:buChar char="•"/>
        <a:defRPr sz="11500" kern="1200">
          <a:solidFill>
            <a:schemeClr val="tx1"/>
          </a:solidFill>
          <a:latin typeface="+mn-lt"/>
          <a:ea typeface="ＭＳ Ｐゴシック" charset="0"/>
          <a:cs typeface="+mn-cs"/>
        </a:defRPr>
      </a:lvl3pPr>
      <a:lvl4pPr marL="7680325" indent="-1096963" algn="l" defTabSz="2193925" rtl="0" eaLnBrk="0" fontAlgn="base" hangingPunct="0">
        <a:spcBef>
          <a:spcPct val="20000"/>
        </a:spcBef>
        <a:spcAft>
          <a:spcPct val="0"/>
        </a:spcAft>
        <a:buFont typeface="Arial" panose="020B0604020202020204" pitchFamily="34" charset="0"/>
        <a:buChar char="–"/>
        <a:defRPr sz="9700" kern="1200">
          <a:solidFill>
            <a:schemeClr val="tx1"/>
          </a:solidFill>
          <a:latin typeface="+mn-lt"/>
          <a:ea typeface="ＭＳ Ｐゴシック" charset="0"/>
          <a:cs typeface="+mn-cs"/>
        </a:defRPr>
      </a:lvl4pPr>
      <a:lvl5pPr marL="9874250" indent="-1096963" algn="l" defTabSz="2193925" rtl="0" eaLnBrk="0" fontAlgn="base" hangingPunct="0">
        <a:spcBef>
          <a:spcPct val="20000"/>
        </a:spcBef>
        <a:spcAft>
          <a:spcPct val="0"/>
        </a:spcAft>
        <a:buFont typeface="Arial" panose="020B0604020202020204" pitchFamily="34" charset="0"/>
        <a:buChar char="»"/>
        <a:defRPr sz="9700" kern="1200">
          <a:solidFill>
            <a:schemeClr val="tx1"/>
          </a:solidFill>
          <a:latin typeface="+mn-lt"/>
          <a:ea typeface="ＭＳ Ｐゴシック" charset="0"/>
          <a:cs typeface="+mn-cs"/>
        </a:defRPr>
      </a:lvl5pPr>
      <a:lvl6pPr marL="12069828" indent="-1097257" algn="l" defTabSz="2194514" rtl="0" eaLnBrk="1" latinLnBrk="0" hangingPunct="1">
        <a:spcBef>
          <a:spcPct val="20000"/>
        </a:spcBef>
        <a:buFont typeface="Arial"/>
        <a:buChar char="•"/>
        <a:defRPr sz="9700" kern="1200">
          <a:solidFill>
            <a:schemeClr val="tx1"/>
          </a:solidFill>
          <a:latin typeface="+mn-lt"/>
          <a:ea typeface="+mn-ea"/>
          <a:cs typeface="+mn-cs"/>
        </a:defRPr>
      </a:lvl6pPr>
      <a:lvl7pPr marL="14264342" indent="-1097257" algn="l" defTabSz="2194514" rtl="0" eaLnBrk="1" latinLnBrk="0" hangingPunct="1">
        <a:spcBef>
          <a:spcPct val="20000"/>
        </a:spcBef>
        <a:buFont typeface="Arial"/>
        <a:buChar char="•"/>
        <a:defRPr sz="9700" kern="1200">
          <a:solidFill>
            <a:schemeClr val="tx1"/>
          </a:solidFill>
          <a:latin typeface="+mn-lt"/>
          <a:ea typeface="+mn-ea"/>
          <a:cs typeface="+mn-cs"/>
        </a:defRPr>
      </a:lvl7pPr>
      <a:lvl8pPr marL="16458858" indent="-1097257" algn="l" defTabSz="2194514" rtl="0" eaLnBrk="1" latinLnBrk="0" hangingPunct="1">
        <a:spcBef>
          <a:spcPct val="20000"/>
        </a:spcBef>
        <a:buFont typeface="Arial"/>
        <a:buChar char="•"/>
        <a:defRPr sz="9700" kern="1200">
          <a:solidFill>
            <a:schemeClr val="tx1"/>
          </a:solidFill>
          <a:latin typeface="+mn-lt"/>
          <a:ea typeface="+mn-ea"/>
          <a:cs typeface="+mn-cs"/>
        </a:defRPr>
      </a:lvl8pPr>
      <a:lvl9pPr marL="18653372" indent="-1097257" algn="l" defTabSz="2194514" rtl="0" eaLnBrk="1" latinLnBrk="0" hangingPunct="1">
        <a:spcBef>
          <a:spcPct val="20000"/>
        </a:spcBef>
        <a:buFont typeface="Arial"/>
        <a:buChar char="•"/>
        <a:defRPr sz="9700" kern="1200">
          <a:solidFill>
            <a:schemeClr val="tx1"/>
          </a:solidFill>
          <a:latin typeface="+mn-lt"/>
          <a:ea typeface="+mn-ea"/>
          <a:cs typeface="+mn-cs"/>
        </a:defRPr>
      </a:lvl9pPr>
    </p:bodyStyle>
    <p:otherStyle>
      <a:defPPr>
        <a:defRPr lang="en-US"/>
      </a:defPPr>
      <a:lvl1pPr marL="0" algn="l" defTabSz="2194514" rtl="0" eaLnBrk="1" latinLnBrk="0" hangingPunct="1">
        <a:defRPr sz="8700" kern="1200">
          <a:solidFill>
            <a:schemeClr val="tx1"/>
          </a:solidFill>
          <a:latin typeface="+mn-lt"/>
          <a:ea typeface="+mn-ea"/>
          <a:cs typeface="+mn-cs"/>
        </a:defRPr>
      </a:lvl1pPr>
      <a:lvl2pPr marL="2194514" algn="l" defTabSz="2194514" rtl="0" eaLnBrk="1" latinLnBrk="0" hangingPunct="1">
        <a:defRPr sz="8700" kern="1200">
          <a:solidFill>
            <a:schemeClr val="tx1"/>
          </a:solidFill>
          <a:latin typeface="+mn-lt"/>
          <a:ea typeface="+mn-ea"/>
          <a:cs typeface="+mn-cs"/>
        </a:defRPr>
      </a:lvl2pPr>
      <a:lvl3pPr marL="4389028" algn="l" defTabSz="2194514" rtl="0" eaLnBrk="1" latinLnBrk="0" hangingPunct="1">
        <a:defRPr sz="8700" kern="1200">
          <a:solidFill>
            <a:schemeClr val="tx1"/>
          </a:solidFill>
          <a:latin typeface="+mn-lt"/>
          <a:ea typeface="+mn-ea"/>
          <a:cs typeface="+mn-cs"/>
        </a:defRPr>
      </a:lvl3pPr>
      <a:lvl4pPr marL="6583543" algn="l" defTabSz="2194514" rtl="0" eaLnBrk="1" latinLnBrk="0" hangingPunct="1">
        <a:defRPr sz="8700" kern="1200">
          <a:solidFill>
            <a:schemeClr val="tx1"/>
          </a:solidFill>
          <a:latin typeface="+mn-lt"/>
          <a:ea typeface="+mn-ea"/>
          <a:cs typeface="+mn-cs"/>
        </a:defRPr>
      </a:lvl4pPr>
      <a:lvl5pPr marL="8778057" algn="l" defTabSz="2194514" rtl="0" eaLnBrk="1" latinLnBrk="0" hangingPunct="1">
        <a:defRPr sz="8700" kern="1200">
          <a:solidFill>
            <a:schemeClr val="tx1"/>
          </a:solidFill>
          <a:latin typeface="+mn-lt"/>
          <a:ea typeface="+mn-ea"/>
          <a:cs typeface="+mn-cs"/>
        </a:defRPr>
      </a:lvl5pPr>
      <a:lvl6pPr marL="10972571" algn="l" defTabSz="2194514" rtl="0" eaLnBrk="1" latinLnBrk="0" hangingPunct="1">
        <a:defRPr sz="8700" kern="1200">
          <a:solidFill>
            <a:schemeClr val="tx1"/>
          </a:solidFill>
          <a:latin typeface="+mn-lt"/>
          <a:ea typeface="+mn-ea"/>
          <a:cs typeface="+mn-cs"/>
        </a:defRPr>
      </a:lvl6pPr>
      <a:lvl7pPr marL="13167085" algn="l" defTabSz="2194514" rtl="0" eaLnBrk="1" latinLnBrk="0" hangingPunct="1">
        <a:defRPr sz="8700" kern="1200">
          <a:solidFill>
            <a:schemeClr val="tx1"/>
          </a:solidFill>
          <a:latin typeface="+mn-lt"/>
          <a:ea typeface="+mn-ea"/>
          <a:cs typeface="+mn-cs"/>
        </a:defRPr>
      </a:lvl7pPr>
      <a:lvl8pPr marL="15361599" algn="l" defTabSz="2194514" rtl="0" eaLnBrk="1" latinLnBrk="0" hangingPunct="1">
        <a:defRPr sz="8700" kern="1200">
          <a:solidFill>
            <a:schemeClr val="tx1"/>
          </a:solidFill>
          <a:latin typeface="+mn-lt"/>
          <a:ea typeface="+mn-ea"/>
          <a:cs typeface="+mn-cs"/>
        </a:defRPr>
      </a:lvl8pPr>
      <a:lvl9pPr marL="17556115" algn="l" defTabSz="2194514" rtl="0" eaLnBrk="1" latinLnBrk="0" hangingPunct="1">
        <a:defRPr sz="8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emf"/><Relationship Id="rId39" Type="http://schemas.openxmlformats.org/officeDocument/2006/relationships/image" Target="../media/image37.png"/><Relationship Id="rId21" Type="http://schemas.openxmlformats.org/officeDocument/2006/relationships/image" Target="../media/image19.png"/><Relationship Id="rId34" Type="http://schemas.openxmlformats.org/officeDocument/2006/relationships/image" Target="../media/image32.png"/><Relationship Id="rId42" Type="http://schemas.openxmlformats.org/officeDocument/2006/relationships/image" Target="../media/image40.png"/><Relationship Id="rId47"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1.xml"/><Relationship Id="rId16" Type="http://schemas.openxmlformats.org/officeDocument/2006/relationships/image" Target="../media/image14.png"/><Relationship Id="rId29" Type="http://schemas.openxmlformats.org/officeDocument/2006/relationships/image" Target="../media/image27.png"/><Relationship Id="rId11" Type="http://schemas.openxmlformats.org/officeDocument/2006/relationships/image" Target="../media/image9.png"/><Relationship Id="rId24" Type="http://schemas.openxmlformats.org/officeDocument/2006/relationships/image" Target="../media/image22.jpg"/><Relationship Id="rId32" Type="http://schemas.openxmlformats.org/officeDocument/2006/relationships/image" Target="../media/image30.pn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jpg"/><Relationship Id="rId28" Type="http://schemas.openxmlformats.org/officeDocument/2006/relationships/image" Target="../media/image26.png"/><Relationship Id="rId36" Type="http://schemas.openxmlformats.org/officeDocument/2006/relationships/image" Target="../media/image34.png"/><Relationship Id="rId49" Type="http://schemas.openxmlformats.org/officeDocument/2006/relationships/image" Target="../media/image47.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4" Type="http://schemas.openxmlformats.org/officeDocument/2006/relationships/image" Target="../media/image42.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emf"/><Relationship Id="rId30" Type="http://schemas.openxmlformats.org/officeDocument/2006/relationships/image" Target="../media/image28.png"/><Relationship Id="rId35" Type="http://schemas.openxmlformats.org/officeDocument/2006/relationships/image" Target="../media/image33.png"/><Relationship Id="rId43" Type="http://schemas.openxmlformats.org/officeDocument/2006/relationships/image" Target="../media/image41.png"/><Relationship Id="rId48" Type="http://schemas.openxmlformats.org/officeDocument/2006/relationships/image" Target="../media/image46.png"/><Relationship Id="rId8" Type="http://schemas.openxmlformats.org/officeDocument/2006/relationships/image" Target="../media/image6.png"/><Relationship Id="rId3" Type="http://schemas.openxmlformats.org/officeDocument/2006/relationships/image" Target="../media/image1.jpeg"/><Relationship Id="rId12" Type="http://schemas.openxmlformats.org/officeDocument/2006/relationships/image" Target="../media/image10.jpeg"/><Relationship Id="rId17" Type="http://schemas.openxmlformats.org/officeDocument/2006/relationships/image" Target="../media/image15.png"/><Relationship Id="rId25" Type="http://schemas.openxmlformats.org/officeDocument/2006/relationships/image" Target="../media/image23.jpg"/><Relationship Id="rId33" Type="http://schemas.openxmlformats.org/officeDocument/2006/relationships/image" Target="../media/image31.pn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8.png"/><Relationship Id="rId41"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E2C09850-1DD5-A1EF-3FD9-19D60F1E6E26}"/>
              </a:ext>
            </a:extLst>
          </p:cNvPr>
          <p:cNvSpPr txBox="1"/>
          <p:nvPr/>
        </p:nvSpPr>
        <p:spPr>
          <a:xfrm>
            <a:off x="11293754" y="5437281"/>
            <a:ext cx="10065544" cy="1503125"/>
          </a:xfrm>
          <a:prstGeom prst="rect">
            <a:avLst/>
          </a:prstGeom>
          <a:noFill/>
        </p:spPr>
        <p:txBody>
          <a:bodyPr lIns="0" tIns="0" rIns="0" bIns="0"/>
          <a:lstStyle/>
          <a:p>
            <a:pPr defTabSz="2194514" fontAlgn="auto">
              <a:spcBef>
                <a:spcPts val="0"/>
              </a:spcBef>
              <a:spcAft>
                <a:spcPts val="1800"/>
              </a:spcAft>
              <a:defRPr/>
            </a:pPr>
            <a:r>
              <a:rPr lang="en-US" sz="5200" b="1" dirty="0" err="1">
                <a:solidFill>
                  <a:srgbClr val="00A7E1"/>
                </a:solidFill>
                <a:latin typeface="Arial"/>
                <a:ea typeface="+mn-ea"/>
                <a:cs typeface="Arial"/>
              </a:rPr>
              <a:t>sklearn</a:t>
            </a:r>
            <a:r>
              <a:rPr lang="en-US" sz="5200" b="1" dirty="0">
                <a:solidFill>
                  <a:srgbClr val="00A7E1"/>
                </a:solidFill>
                <a:latin typeface="Arial"/>
                <a:ea typeface="+mn-ea"/>
                <a:cs typeface="Arial"/>
              </a:rPr>
              <a:t> </a:t>
            </a:r>
            <a:r>
              <a:rPr lang="en-US" sz="5200" b="1" dirty="0" err="1">
                <a:solidFill>
                  <a:srgbClr val="00A7E1"/>
                </a:solidFill>
                <a:latin typeface="Arial"/>
                <a:ea typeface="+mn-ea"/>
                <a:cs typeface="Arial"/>
              </a:rPr>
              <a:t>Proprocessing</a:t>
            </a:r>
            <a:r>
              <a:rPr lang="en-US" sz="5200" b="1" dirty="0">
                <a:solidFill>
                  <a:srgbClr val="00A7E1"/>
                </a:solidFill>
                <a:latin typeface="Arial"/>
                <a:ea typeface="+mn-ea"/>
                <a:cs typeface="Arial"/>
              </a:rPr>
              <a:t> Pipeline</a:t>
            </a:r>
            <a:endParaRPr lang="en-US" sz="3800" dirty="0">
              <a:solidFill>
                <a:srgbClr val="000630"/>
              </a:solidFill>
              <a:latin typeface="Arial"/>
              <a:ea typeface="+mn-ea"/>
              <a:cs typeface="Arial"/>
            </a:endParaRPr>
          </a:p>
          <a:p>
            <a:pPr defTabSz="2194514" fontAlgn="auto">
              <a:lnSpc>
                <a:spcPts val="5080"/>
              </a:lnSpc>
              <a:spcBef>
                <a:spcPts val="0"/>
              </a:spcBef>
              <a:spcAft>
                <a:spcPts val="0"/>
              </a:spcAft>
              <a:defRPr/>
            </a:pPr>
            <a:endParaRPr lang="en-US" sz="3800" dirty="0">
              <a:solidFill>
                <a:srgbClr val="000630"/>
              </a:solidFill>
              <a:latin typeface="Arial"/>
              <a:ea typeface="+mn-ea"/>
              <a:cs typeface="Arial"/>
            </a:endParaRPr>
          </a:p>
          <a:p>
            <a:pPr defTabSz="2194514" fontAlgn="auto">
              <a:lnSpc>
                <a:spcPts val="5080"/>
              </a:lnSpc>
              <a:spcBef>
                <a:spcPts val="0"/>
              </a:spcBef>
              <a:spcAft>
                <a:spcPts val="0"/>
              </a:spcAft>
              <a:defRPr/>
            </a:pPr>
            <a:endParaRPr lang="en-US" sz="3800" dirty="0">
              <a:solidFill>
                <a:srgbClr val="000630"/>
              </a:solidFill>
              <a:latin typeface="Arial"/>
              <a:ea typeface="+mn-ea"/>
              <a:cs typeface="Arial"/>
            </a:endParaRPr>
          </a:p>
          <a:p>
            <a:pPr defTabSz="2194514" fontAlgn="auto">
              <a:lnSpc>
                <a:spcPts val="5080"/>
              </a:lnSpc>
              <a:spcBef>
                <a:spcPts val="0"/>
              </a:spcBef>
              <a:spcAft>
                <a:spcPts val="0"/>
              </a:spcAft>
              <a:defRPr/>
            </a:pPr>
            <a:endParaRPr lang="en-US" sz="3800" dirty="0">
              <a:solidFill>
                <a:srgbClr val="000630"/>
              </a:solidFill>
              <a:latin typeface="Arial"/>
              <a:ea typeface="+mn-ea"/>
              <a:cs typeface="Arial"/>
            </a:endParaRPr>
          </a:p>
          <a:p>
            <a:pPr defTabSz="2194514" fontAlgn="auto">
              <a:lnSpc>
                <a:spcPts val="5080"/>
              </a:lnSpc>
              <a:spcBef>
                <a:spcPts val="0"/>
              </a:spcBef>
              <a:spcAft>
                <a:spcPts val="0"/>
              </a:spcAft>
              <a:defRPr/>
            </a:pPr>
            <a:endParaRPr lang="en-US" sz="3800" dirty="0">
              <a:solidFill>
                <a:srgbClr val="000630"/>
              </a:solidFill>
              <a:latin typeface="Arial"/>
              <a:ea typeface="+mn-ea"/>
              <a:cs typeface="Arial"/>
            </a:endParaRPr>
          </a:p>
          <a:p>
            <a:pPr defTabSz="2194514" fontAlgn="auto">
              <a:lnSpc>
                <a:spcPts val="5080"/>
              </a:lnSpc>
              <a:spcBef>
                <a:spcPts val="0"/>
              </a:spcBef>
              <a:spcAft>
                <a:spcPts val="0"/>
              </a:spcAft>
              <a:defRPr/>
            </a:pPr>
            <a:endParaRPr lang="en-US" sz="3800" dirty="0">
              <a:solidFill>
                <a:srgbClr val="000630"/>
              </a:solidFill>
              <a:latin typeface="Arial"/>
              <a:ea typeface="+mn-ea"/>
              <a:cs typeface="Arial"/>
            </a:endParaRPr>
          </a:p>
          <a:p>
            <a:pPr defTabSz="2194514" fontAlgn="auto">
              <a:spcBef>
                <a:spcPts val="0"/>
              </a:spcBef>
              <a:spcAft>
                <a:spcPts val="1800"/>
              </a:spcAft>
              <a:defRPr/>
            </a:pPr>
            <a:endParaRPr lang="en-US" sz="5200" b="1" dirty="0">
              <a:solidFill>
                <a:srgbClr val="00A7E1"/>
              </a:solidFill>
              <a:latin typeface="Arial"/>
              <a:cs typeface="Arial"/>
            </a:endParaRPr>
          </a:p>
          <a:p>
            <a:pPr defTabSz="2194514" fontAlgn="auto">
              <a:spcBef>
                <a:spcPts val="0"/>
              </a:spcBef>
              <a:spcAft>
                <a:spcPts val="1800"/>
              </a:spcAft>
              <a:defRPr/>
            </a:pPr>
            <a:endParaRPr lang="en-US" sz="5200" b="1" dirty="0">
              <a:solidFill>
                <a:srgbClr val="00A7E1"/>
              </a:solidFill>
              <a:latin typeface="Arial"/>
              <a:cs typeface="Arial"/>
            </a:endParaRPr>
          </a:p>
          <a:p>
            <a:pPr defTabSz="2194514" fontAlgn="auto">
              <a:spcBef>
                <a:spcPts val="0"/>
              </a:spcBef>
              <a:spcAft>
                <a:spcPts val="1800"/>
              </a:spcAft>
              <a:defRPr/>
            </a:pPr>
            <a:endParaRPr lang="en-US" sz="5200" b="1" dirty="0">
              <a:solidFill>
                <a:srgbClr val="00A7E1"/>
              </a:solidFill>
              <a:latin typeface="Arial"/>
              <a:cs typeface="Arial"/>
            </a:endParaRPr>
          </a:p>
          <a:p>
            <a:pPr defTabSz="2194514" fontAlgn="auto">
              <a:spcBef>
                <a:spcPts val="0"/>
              </a:spcBef>
              <a:spcAft>
                <a:spcPts val="1800"/>
              </a:spcAft>
              <a:defRPr/>
            </a:pPr>
            <a:r>
              <a:rPr lang="en-US" sz="5200" b="1" dirty="0">
                <a:solidFill>
                  <a:srgbClr val="00A7E1"/>
                </a:solidFill>
                <a:latin typeface="Arial"/>
                <a:cs typeface="Arial"/>
              </a:rPr>
              <a:t>Comparing Different Models </a:t>
            </a:r>
          </a:p>
          <a:p>
            <a:pPr defTabSz="2194514" fontAlgn="auto">
              <a:spcBef>
                <a:spcPts val="0"/>
              </a:spcBef>
              <a:spcAft>
                <a:spcPts val="1800"/>
              </a:spcAft>
              <a:defRPr/>
            </a:pPr>
            <a:r>
              <a:rPr lang="en-US" sz="3600" dirty="0">
                <a:solidFill>
                  <a:srgbClr val="000630"/>
                </a:solidFill>
                <a:latin typeface="Arial"/>
                <a:cs typeface="Arial"/>
              </a:rPr>
              <a:t>Using 5-fold cross validation on the training set, we found that using a random forest model with appropriate hyperparameter optimization gives the best cross validation accuracy of 88%. Applying the same pipeline to all 107 melody and starting tempo combinations gave an average test accuracy on held-out sets of 70%.</a:t>
            </a:r>
          </a:p>
          <a:p>
            <a:pPr marL="571500" indent="-571500" defTabSz="2194514" fontAlgn="auto">
              <a:lnSpc>
                <a:spcPts val="4880"/>
              </a:lnSpc>
              <a:spcBef>
                <a:spcPts val="0"/>
              </a:spcBef>
              <a:spcAft>
                <a:spcPts val="0"/>
              </a:spcAft>
              <a:buFont typeface="Arial"/>
              <a:buChar char="•"/>
              <a:defRPr/>
            </a:pPr>
            <a:endParaRPr lang="en-US" sz="3600" dirty="0">
              <a:solidFill>
                <a:srgbClr val="000630"/>
              </a:solidFill>
              <a:latin typeface="Arial"/>
              <a:ea typeface="+mn-ea"/>
              <a:cs typeface="Arial"/>
            </a:endParaRPr>
          </a:p>
        </p:txBody>
      </p:sp>
      <p:pic>
        <p:nvPicPr>
          <p:cNvPr id="132" name="Picture 16">
            <a:extLst>
              <a:ext uri="{FF2B5EF4-FFF2-40B4-BE49-F238E27FC236}">
                <a16:creationId xmlns:a16="http://schemas.microsoft.com/office/drawing/2014/main" id="{5F2E9D6B-716F-4FBE-E691-13CC5F3E570A}"/>
              </a:ext>
            </a:extLst>
          </p:cNvPr>
          <p:cNvPicPr>
            <a:picLocks noChangeAspect="1"/>
          </p:cNvPicPr>
          <p:nvPr/>
        </p:nvPicPr>
        <p:blipFill rotWithShape="1">
          <a:blip r:embed="rId3">
            <a:extLst>
              <a:ext uri="{28A0092B-C50C-407E-A947-70E740481C1C}">
                <a14:useLocalDpi xmlns:a14="http://schemas.microsoft.com/office/drawing/2010/main" val="0"/>
              </a:ext>
            </a:extLst>
          </a:blip>
          <a:srcRect r="14243"/>
          <a:stretch/>
        </p:blipFill>
        <p:spPr bwMode="auto">
          <a:xfrm>
            <a:off x="0" y="31003384"/>
            <a:ext cx="24454884" cy="1920240"/>
          </a:xfrm>
          <a:prstGeom prst="rect">
            <a:avLst/>
          </a:prstGeo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07EE0D5E-592C-D24A-E8DF-679E6E4FFE7E}"/>
              </a:ext>
            </a:extLst>
          </p:cNvPr>
          <p:cNvSpPr/>
          <p:nvPr/>
        </p:nvSpPr>
        <p:spPr>
          <a:xfrm>
            <a:off x="0" y="0"/>
            <a:ext cx="43891200" cy="5164138"/>
          </a:xfrm>
          <a:prstGeom prst="rect">
            <a:avLst/>
          </a:prstGeom>
          <a:solidFill>
            <a:srgbClr val="00063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2194514" fontAlgn="auto">
              <a:spcBef>
                <a:spcPts val="0"/>
              </a:spcBef>
              <a:spcAft>
                <a:spcPts val="0"/>
              </a:spcAft>
              <a:defRPr/>
            </a:pPr>
            <a:endParaRPr lang="en-US" dirty="0"/>
          </a:p>
        </p:txBody>
      </p:sp>
      <p:sp>
        <p:nvSpPr>
          <p:cNvPr id="14" name="TextBox 13">
            <a:extLst>
              <a:ext uri="{FF2B5EF4-FFF2-40B4-BE49-F238E27FC236}">
                <a16:creationId xmlns:a16="http://schemas.microsoft.com/office/drawing/2014/main" id="{948D29E1-EFB0-9816-E95E-AA5BB78C56DB}"/>
              </a:ext>
            </a:extLst>
          </p:cNvPr>
          <p:cNvSpPr txBox="1"/>
          <p:nvPr/>
        </p:nvSpPr>
        <p:spPr>
          <a:xfrm>
            <a:off x="1290638" y="1006475"/>
            <a:ext cx="41457562" cy="4116388"/>
          </a:xfrm>
          <a:prstGeom prst="rect">
            <a:avLst/>
          </a:prstGeom>
          <a:noFill/>
        </p:spPr>
        <p:txBody>
          <a:bodyPr lIns="0" tIns="0" rIns="0" bIns="0"/>
          <a:lstStyle/>
          <a:p>
            <a:pPr defTabSz="2194514" fontAlgn="auto">
              <a:spcBef>
                <a:spcPts val="840"/>
              </a:spcBef>
              <a:spcAft>
                <a:spcPts val="0"/>
              </a:spcAft>
              <a:defRPr/>
            </a:pPr>
            <a:r>
              <a:rPr lang="en-US" sz="6800" b="1" spc="10" dirty="0">
                <a:solidFill>
                  <a:schemeClr val="bg1"/>
                </a:solidFill>
                <a:latin typeface="Arial"/>
                <a:ea typeface="+mn-ea"/>
                <a:cs typeface="Arial"/>
              </a:rPr>
              <a:t>Explaining Melodic Characteristic Effects on Tempo Determination with a Machine Learning Model</a:t>
            </a:r>
          </a:p>
          <a:p>
            <a:pPr algn="ctr" defTabSz="2194514" fontAlgn="auto">
              <a:spcBef>
                <a:spcPts val="0"/>
              </a:spcBef>
              <a:spcAft>
                <a:spcPts val="0"/>
              </a:spcAft>
              <a:defRPr/>
            </a:pPr>
            <a:endParaRPr lang="en-US" sz="4200" dirty="0">
              <a:solidFill>
                <a:schemeClr val="bg1"/>
              </a:solidFill>
              <a:latin typeface="Arial"/>
              <a:ea typeface="+mn-ea"/>
              <a:cs typeface="Arial"/>
            </a:endParaRPr>
          </a:p>
          <a:p>
            <a:pPr algn="ctr" defTabSz="2194514" fontAlgn="auto">
              <a:spcBef>
                <a:spcPts val="0"/>
              </a:spcBef>
              <a:spcAft>
                <a:spcPts val="0"/>
              </a:spcAft>
              <a:defRPr/>
            </a:pPr>
            <a:r>
              <a:rPr lang="en-US" sz="4200" dirty="0" err="1">
                <a:solidFill>
                  <a:schemeClr val="bg1"/>
                </a:solidFill>
                <a:latin typeface="Arial"/>
                <a:ea typeface="+mn-ea"/>
                <a:cs typeface="Arial"/>
              </a:rPr>
              <a:t>Meiying</a:t>
            </a:r>
            <a:r>
              <a:rPr lang="en-US" sz="4200" dirty="0">
                <a:solidFill>
                  <a:schemeClr val="bg1"/>
                </a:solidFill>
                <a:latin typeface="Arial"/>
                <a:ea typeface="+mn-ea"/>
                <a:cs typeface="Arial"/>
              </a:rPr>
              <a:t> Ding</a:t>
            </a:r>
            <a:r>
              <a:rPr lang="en-US" sz="4200" dirty="0">
                <a:solidFill>
                  <a:schemeClr val="bg1"/>
                </a:solidFill>
                <a:latin typeface="Arial" panose="020B0604020202020204" pitchFamily="34" charset="0"/>
                <a:ea typeface="+mn-ea"/>
                <a:cs typeface="Arial" panose="020B0604020202020204" pitchFamily="34" charset="0"/>
              </a:rPr>
              <a:t>*</a:t>
            </a:r>
            <a:r>
              <a:rPr lang="en-US" sz="4200" baseline="30000" dirty="0">
                <a:solidFill>
                  <a:schemeClr val="bg1"/>
                </a:solidFill>
                <a:latin typeface="Arial" panose="020B0604020202020204" pitchFamily="34" charset="0"/>
                <a:cs typeface="Arial" panose="020B0604020202020204" pitchFamily="34" charset="0"/>
              </a:rPr>
              <a:t>†</a:t>
            </a:r>
            <a:r>
              <a:rPr lang="en-US" sz="4200" dirty="0">
                <a:solidFill>
                  <a:schemeClr val="bg1"/>
                </a:solidFill>
                <a:latin typeface="Arial"/>
                <a:ea typeface="+mn-ea"/>
                <a:cs typeface="Arial"/>
              </a:rPr>
              <a:t>, Leigh VanHandel* </a:t>
            </a:r>
          </a:p>
          <a:p>
            <a:pPr algn="ctr" defTabSz="2194514" fontAlgn="auto">
              <a:spcBef>
                <a:spcPts val="0"/>
              </a:spcBef>
              <a:spcAft>
                <a:spcPts val="0"/>
              </a:spcAft>
              <a:defRPr/>
            </a:pPr>
            <a:r>
              <a:rPr lang="en-US" sz="4400" dirty="0">
                <a:solidFill>
                  <a:schemeClr val="bg1"/>
                </a:solidFill>
                <a:latin typeface="Arial"/>
                <a:cs typeface="Arial"/>
              </a:rPr>
              <a:t>*Faculty of Arts </a:t>
            </a:r>
            <a:r>
              <a:rPr lang="en-US" sz="4400" baseline="30000" dirty="0">
                <a:solidFill>
                  <a:schemeClr val="bg1"/>
                </a:solidFill>
                <a:latin typeface="Arial" panose="020B0604020202020204" pitchFamily="34" charset="0"/>
                <a:cs typeface="Arial" panose="020B0604020202020204" pitchFamily="34" charset="0"/>
              </a:rPr>
              <a:t>†</a:t>
            </a:r>
            <a:r>
              <a:rPr lang="en-US" sz="4400" dirty="0">
                <a:solidFill>
                  <a:schemeClr val="bg1"/>
                </a:solidFill>
                <a:latin typeface="Arial" panose="020B0604020202020204" pitchFamily="34" charset="0"/>
                <a:cs typeface="Arial" panose="020B0604020202020204" pitchFamily="34" charset="0"/>
              </a:rPr>
              <a:t>Faculty of Science</a:t>
            </a:r>
          </a:p>
          <a:p>
            <a:pPr algn="ctr" defTabSz="2194514" fontAlgn="auto">
              <a:spcBef>
                <a:spcPts val="0"/>
              </a:spcBef>
              <a:spcAft>
                <a:spcPts val="0"/>
              </a:spcAft>
              <a:defRPr/>
            </a:pPr>
            <a:r>
              <a:rPr lang="en-US" sz="4400" dirty="0">
                <a:solidFill>
                  <a:schemeClr val="bg1"/>
                </a:solidFill>
                <a:latin typeface="Arial"/>
                <a:cs typeface="Arial"/>
              </a:rPr>
              <a:t>University of British Columbia</a:t>
            </a:r>
          </a:p>
          <a:p>
            <a:pPr defTabSz="2194514" fontAlgn="auto">
              <a:spcBef>
                <a:spcPts val="2920"/>
              </a:spcBef>
              <a:spcAft>
                <a:spcPts val="0"/>
              </a:spcAft>
              <a:defRPr/>
            </a:pPr>
            <a:endParaRPr lang="en-US" sz="4200" dirty="0">
              <a:solidFill>
                <a:schemeClr val="bg1"/>
              </a:solidFill>
              <a:latin typeface="Arial"/>
              <a:ea typeface="+mn-ea"/>
              <a:cs typeface="Arial"/>
            </a:endParaRPr>
          </a:p>
          <a:p>
            <a:pPr defTabSz="2194514" fontAlgn="auto">
              <a:spcBef>
                <a:spcPts val="0"/>
              </a:spcBef>
              <a:spcAft>
                <a:spcPts val="0"/>
              </a:spcAft>
              <a:defRPr/>
            </a:pPr>
            <a:endParaRPr lang="en-US" sz="12600" b="1" dirty="0">
              <a:latin typeface="Arial"/>
              <a:ea typeface="+mn-ea"/>
              <a:cs typeface="Arial"/>
            </a:endParaRPr>
          </a:p>
        </p:txBody>
      </p:sp>
      <p:sp>
        <p:nvSpPr>
          <p:cNvPr id="14339" name="TextBox 15">
            <a:extLst>
              <a:ext uri="{FF2B5EF4-FFF2-40B4-BE49-F238E27FC236}">
                <a16:creationId xmlns:a16="http://schemas.microsoft.com/office/drawing/2014/main" id="{96B48E12-E869-25BB-FCA2-96673F0B1EC7}"/>
              </a:ext>
            </a:extLst>
          </p:cNvPr>
          <p:cNvSpPr txBox="1">
            <a:spLocks noChangeArrowheads="1"/>
          </p:cNvSpPr>
          <p:nvPr/>
        </p:nvSpPr>
        <p:spPr bwMode="auto">
          <a:xfrm>
            <a:off x="739740" y="5437281"/>
            <a:ext cx="9952787" cy="25149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87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87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87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87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8700">
                <a:solidFill>
                  <a:schemeClr val="tx1"/>
                </a:solidFill>
                <a:latin typeface="Calibri" panose="020F050202020403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9pPr>
          </a:lstStyle>
          <a:p>
            <a:pPr eaLnBrk="1" hangingPunct="1">
              <a:spcAft>
                <a:spcPts val="1800"/>
              </a:spcAft>
            </a:pPr>
            <a:r>
              <a:rPr lang="en-US" altLang="en-US" sz="5200" b="1" dirty="0">
                <a:solidFill>
                  <a:srgbClr val="00A7E1"/>
                </a:solidFill>
                <a:latin typeface="Arial" panose="020B0604020202020204" pitchFamily="34" charset="0"/>
                <a:cs typeface="Arial" panose="020B0604020202020204" pitchFamily="34" charset="0"/>
              </a:rPr>
              <a:t>Introduction</a:t>
            </a:r>
          </a:p>
          <a:p>
            <a:pPr eaLnBrk="1" hangingPunct="1"/>
            <a:r>
              <a:rPr lang="en-US" altLang="en-US" sz="2400" dirty="0">
                <a:solidFill>
                  <a:srgbClr val="000630"/>
                </a:solidFill>
                <a:latin typeface="Arial" panose="020B0604020202020204" pitchFamily="34" charset="0"/>
                <a:cs typeface="Arial" panose="020B0604020202020204" pitchFamily="34" charset="0"/>
              </a:rPr>
              <a:t>This is part of a larger project investigating </a:t>
            </a:r>
            <a:r>
              <a:rPr lang="en-US" altLang="en-US" sz="2400" i="1" dirty="0">
                <a:solidFill>
                  <a:srgbClr val="000630"/>
                </a:solidFill>
                <a:latin typeface="Arial" panose="020B0604020202020204" pitchFamily="34" charset="0"/>
                <a:cs typeface="Arial" panose="020B0604020202020204" pitchFamily="34" charset="0"/>
              </a:rPr>
              <a:t>tempo determination, </a:t>
            </a:r>
            <a:r>
              <a:rPr lang="en-US" altLang="en-US" sz="2400" dirty="0">
                <a:solidFill>
                  <a:srgbClr val="000630"/>
                </a:solidFill>
                <a:latin typeface="Arial" panose="020B0604020202020204" pitchFamily="34" charset="0"/>
                <a:cs typeface="Arial" panose="020B0604020202020204" pitchFamily="34" charset="0"/>
              </a:rPr>
              <a:t>or the real-time process of determining an appropriate tempo for unfamiliar music based on musical characteristics that act as cues. </a:t>
            </a: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r>
              <a:rPr lang="en-US" altLang="en-US" sz="2400" dirty="0">
                <a:solidFill>
                  <a:srgbClr val="000630"/>
                </a:solidFill>
                <a:latin typeface="Arial" panose="020B0604020202020204" pitchFamily="34" charset="0"/>
                <a:cs typeface="Arial" panose="020B0604020202020204" pitchFamily="34" charset="0"/>
              </a:rPr>
              <a:t>Prior studies (VanHandel et al 2018, VanHandel 2021) found that an increase in the number of contour changes or the average interval size within a melody led to a slower overall determined tempo. </a:t>
            </a:r>
            <a:r>
              <a:rPr lang="en-US" altLang="en-US" sz="2400" dirty="0" err="1">
                <a:solidFill>
                  <a:srgbClr val="000630"/>
                </a:solidFill>
                <a:latin typeface="Arial" panose="020B0604020202020204" pitchFamily="34" charset="0"/>
                <a:cs typeface="Arial" panose="020B0604020202020204" pitchFamily="34" charset="0"/>
              </a:rPr>
              <a:t>Followup</a:t>
            </a:r>
            <a:r>
              <a:rPr lang="en-US" altLang="en-US" sz="2400" dirty="0">
                <a:solidFill>
                  <a:srgbClr val="000630"/>
                </a:solidFill>
                <a:latin typeface="Arial" panose="020B0604020202020204" pitchFamily="34" charset="0"/>
                <a:cs typeface="Arial" panose="020B0604020202020204" pitchFamily="34" charset="0"/>
              </a:rPr>
              <a:t> studies determined that the effects of the melodic characteristics were (starting) tempo dependent. When we looked at contour changes more specifically, separating out pre-contour change intervals and post-contour change intervals, we found that descending intervals as part of a contour change resulted in less consistency at faster tempi and more consistency at slower tempi. </a:t>
            </a: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endParaRPr lang="en-US" altLang="en-US" sz="2400" dirty="0">
              <a:solidFill>
                <a:srgbClr val="000630"/>
              </a:solidFill>
              <a:latin typeface="Arial" panose="020B0604020202020204" pitchFamily="34" charset="0"/>
              <a:cs typeface="Arial" panose="020B0604020202020204" pitchFamily="34" charset="0"/>
            </a:endParaRPr>
          </a:p>
          <a:p>
            <a:pPr eaLnBrk="1" hangingPunct="1"/>
            <a:r>
              <a:rPr lang="en-US" altLang="en-US" sz="2400" dirty="0">
                <a:solidFill>
                  <a:srgbClr val="000630"/>
                </a:solidFill>
                <a:latin typeface="Arial" panose="020B0604020202020204" pitchFamily="34" charset="0"/>
                <a:cs typeface="Arial" panose="020B0604020202020204" pitchFamily="34" charset="0"/>
              </a:rPr>
              <a:t>To further investigate the effect of individual melodic characteristics within local points in melodies, we implemented a machine learning model through a </a:t>
            </a:r>
            <a:r>
              <a:rPr lang="en-US" altLang="en-US" sz="2400" i="1" dirty="0">
                <a:solidFill>
                  <a:srgbClr val="000630"/>
                </a:solidFill>
                <a:latin typeface="Arial" panose="020B0604020202020204" pitchFamily="34" charset="0"/>
                <a:cs typeface="Arial" panose="020B0604020202020204" pitchFamily="34" charset="0"/>
              </a:rPr>
              <a:t>Python</a:t>
            </a:r>
            <a:r>
              <a:rPr lang="en-US" altLang="en-US" sz="2400" dirty="0">
                <a:solidFill>
                  <a:srgbClr val="000630"/>
                </a:solidFill>
                <a:latin typeface="Arial" panose="020B0604020202020204" pitchFamily="34" charset="0"/>
                <a:cs typeface="Arial" panose="020B0604020202020204" pitchFamily="34" charset="0"/>
              </a:rPr>
              <a:t> pipeline that returns SHAP feature importance values and visualizations across 22 melodies and 5 starting tempi.</a:t>
            </a:r>
            <a:endParaRPr lang="en-US" altLang="en-US" sz="3600" dirty="0">
              <a:solidFill>
                <a:srgbClr val="000630"/>
              </a:solidFill>
              <a:latin typeface="Arial" panose="020B0604020202020204" pitchFamily="34" charset="0"/>
              <a:cs typeface="Arial" panose="020B0604020202020204" pitchFamily="34" charset="0"/>
            </a:endParaRPr>
          </a:p>
          <a:p>
            <a:pPr eaLnBrk="1" hangingPunct="1">
              <a:lnSpc>
                <a:spcPts val="5075"/>
              </a:lnSpc>
            </a:pPr>
            <a:endParaRPr lang="en-US" altLang="en-US" sz="3800" dirty="0">
              <a:solidFill>
                <a:srgbClr val="000630"/>
              </a:solidFill>
              <a:latin typeface="Arial" panose="020B0604020202020204" pitchFamily="34" charset="0"/>
              <a:cs typeface="Arial" panose="020B0604020202020204" pitchFamily="34" charset="0"/>
            </a:endParaRPr>
          </a:p>
          <a:p>
            <a:pPr eaLnBrk="1" hangingPunct="1">
              <a:spcAft>
                <a:spcPts val="1800"/>
              </a:spcAft>
            </a:pPr>
            <a:r>
              <a:rPr lang="en-US" altLang="en-US" sz="5200" b="1" dirty="0">
                <a:solidFill>
                  <a:srgbClr val="00A7E1"/>
                </a:solidFill>
                <a:latin typeface="Arial" panose="020B0604020202020204" pitchFamily="34" charset="0"/>
                <a:cs typeface="Arial" panose="020B0604020202020204" pitchFamily="34" charset="0"/>
              </a:rPr>
              <a:t>Data Cleansing, Exploratory Analysis, and Visualization</a:t>
            </a:r>
          </a:p>
          <a:p>
            <a:pPr eaLnBrk="1" hangingPunct="1">
              <a:spcAft>
                <a:spcPts val="1800"/>
              </a:spcAft>
            </a:pPr>
            <a:r>
              <a:rPr lang="en-US" altLang="en-US" sz="3600" dirty="0">
                <a:latin typeface="Arial" panose="020B0604020202020204" pitchFamily="34" charset="0"/>
                <a:cs typeface="Arial" panose="020B0604020202020204" pitchFamily="34" charset="0"/>
              </a:rPr>
              <a:t>Each of 232 participants listened to looped recordings of at least 22 isochronous melodies at a starting tempo (300ms, 375ms, 450ms, 525ms, or 600ms) and used an Arduino spin wheel to adjust the tempo to decide on a “correct” tempo. We rounded participants’ continuous recorded tempo to the closest beat in order to calculate the average tempo at common time points.</a:t>
            </a:r>
          </a:p>
          <a:p>
            <a:pPr eaLnBrk="1" hangingPunct="1"/>
            <a:endParaRPr lang="en-US" altLang="en-US" sz="12600" b="1" dirty="0">
              <a:latin typeface="Arial" panose="020B0604020202020204" pitchFamily="34" charset="0"/>
              <a:cs typeface="Arial" panose="020B0604020202020204" pitchFamily="34" charset="0"/>
            </a:endParaRPr>
          </a:p>
        </p:txBody>
      </p:sp>
      <p:sp>
        <p:nvSpPr>
          <p:cNvPr id="14342" name="TextBox 18">
            <a:extLst>
              <a:ext uri="{FF2B5EF4-FFF2-40B4-BE49-F238E27FC236}">
                <a16:creationId xmlns:a16="http://schemas.microsoft.com/office/drawing/2014/main" id="{842FC678-E62E-B5F4-AD9B-B9E8B916E6CD}"/>
              </a:ext>
            </a:extLst>
          </p:cNvPr>
          <p:cNvSpPr txBox="1">
            <a:spLocks noChangeArrowheads="1"/>
          </p:cNvSpPr>
          <p:nvPr/>
        </p:nvSpPr>
        <p:spPr bwMode="auto">
          <a:xfrm>
            <a:off x="11429131" y="21857979"/>
            <a:ext cx="9972894" cy="8707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87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87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87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87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8700">
                <a:solidFill>
                  <a:schemeClr val="tx1"/>
                </a:solidFill>
                <a:latin typeface="Calibri" panose="020F050202020403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9pPr>
          </a:lstStyle>
          <a:p>
            <a:pPr eaLnBrk="1" hangingPunct="1">
              <a:spcAft>
                <a:spcPts val="1800"/>
              </a:spcAft>
            </a:pPr>
            <a:r>
              <a:rPr lang="en-US" altLang="en-US" sz="5200" b="1" dirty="0">
                <a:solidFill>
                  <a:srgbClr val="00A7E1"/>
                </a:solidFill>
                <a:latin typeface="Arial" panose="020B0604020202020204" pitchFamily="34" charset="0"/>
                <a:cs typeface="Arial" panose="020B0604020202020204" pitchFamily="34" charset="0"/>
              </a:rPr>
              <a:t>SHAP Values</a:t>
            </a:r>
          </a:p>
          <a:p>
            <a:pPr eaLnBrk="1" hangingPunct="1">
              <a:spcAft>
                <a:spcPts val="1800"/>
              </a:spcAft>
            </a:pPr>
            <a:r>
              <a:rPr lang="en-US" altLang="en-US" sz="3600" dirty="0">
                <a:solidFill>
                  <a:srgbClr val="000630"/>
                </a:solidFill>
                <a:latin typeface="Arial" panose="020B0604020202020204" pitchFamily="34" charset="0"/>
                <a:cs typeface="Arial" panose="020B0604020202020204" pitchFamily="34" charset="0"/>
              </a:rPr>
              <a:t>The </a:t>
            </a:r>
            <a:r>
              <a:rPr lang="en-US" altLang="en-US" sz="3600" dirty="0" err="1">
                <a:solidFill>
                  <a:srgbClr val="000630"/>
                </a:solidFill>
                <a:latin typeface="Arial" panose="020B0604020202020204" pitchFamily="34" charset="0"/>
                <a:cs typeface="Arial" panose="020B0604020202020204" pitchFamily="34" charset="0"/>
              </a:rPr>
              <a:t>SHapley</a:t>
            </a:r>
            <a:r>
              <a:rPr lang="en-US" altLang="en-US" sz="3600" dirty="0">
                <a:solidFill>
                  <a:srgbClr val="000630"/>
                </a:solidFill>
                <a:latin typeface="Arial" panose="020B0604020202020204" pitchFamily="34" charset="0"/>
                <a:cs typeface="Arial" panose="020B0604020202020204" pitchFamily="34" charset="0"/>
              </a:rPr>
              <a:t> Additive </a:t>
            </a:r>
            <a:r>
              <a:rPr lang="en-US" altLang="en-US" sz="3600" dirty="0" err="1">
                <a:solidFill>
                  <a:srgbClr val="000630"/>
                </a:solidFill>
                <a:latin typeface="Arial" panose="020B0604020202020204" pitchFamily="34" charset="0"/>
                <a:cs typeface="Arial" panose="020B0604020202020204" pitchFamily="34" charset="0"/>
              </a:rPr>
              <a:t>exPlanations</a:t>
            </a:r>
            <a:r>
              <a:rPr lang="zh-CN" altLang="en-US" sz="3600" dirty="0">
                <a:solidFill>
                  <a:srgbClr val="000630"/>
                </a:solidFill>
                <a:latin typeface="Arial" panose="020B0604020202020204" pitchFamily="34" charset="0"/>
                <a:cs typeface="Arial" panose="020B0604020202020204" pitchFamily="34" charset="0"/>
              </a:rPr>
              <a:t> </a:t>
            </a:r>
            <a:r>
              <a:rPr lang="en-US" altLang="en-US" sz="3600" dirty="0">
                <a:solidFill>
                  <a:srgbClr val="000630"/>
                </a:solidFill>
                <a:latin typeface="Arial" panose="020B0604020202020204" pitchFamily="34" charset="0"/>
                <a:cs typeface="Arial" panose="020B0604020202020204" pitchFamily="34" charset="0"/>
              </a:rPr>
              <a:t>values (Shapley 1953) provide a unified framework for interpreting how much each feature value contributes to the prediction compared to the average prediction. Using </a:t>
            </a:r>
            <a:r>
              <a:rPr lang="en-US" altLang="en-US" sz="3600" i="1" dirty="0">
                <a:solidFill>
                  <a:srgbClr val="000630"/>
                </a:solidFill>
                <a:latin typeface="Arial" panose="020B0604020202020204" pitchFamily="34" charset="0"/>
                <a:cs typeface="Arial" panose="020B0604020202020204" pitchFamily="34" charset="0"/>
              </a:rPr>
              <a:t>Python’s</a:t>
            </a:r>
            <a:r>
              <a:rPr lang="en-US" altLang="en-US" sz="3600" dirty="0">
                <a:solidFill>
                  <a:srgbClr val="000630"/>
                </a:solidFill>
                <a:latin typeface="Arial" panose="020B0604020202020204" pitchFamily="34" charset="0"/>
                <a:cs typeface="Arial" panose="020B0604020202020204" pitchFamily="34" charset="0"/>
              </a:rPr>
              <a:t> SHAP package, we can explain the output value corresponding to each melodic feature from the random forest model. </a:t>
            </a:r>
          </a:p>
        </p:txBody>
      </p:sp>
      <p:pic>
        <p:nvPicPr>
          <p:cNvPr id="5" name="Picture 4">
            <a:extLst>
              <a:ext uri="{FF2B5EF4-FFF2-40B4-BE49-F238E27FC236}">
                <a16:creationId xmlns:a16="http://schemas.microsoft.com/office/drawing/2014/main" id="{B5DEAAEC-7E44-0FC6-9369-4A9E80069581}"/>
              </a:ext>
            </a:extLst>
          </p:cNvPr>
          <p:cNvPicPr>
            <a:picLocks noChangeAspect="1"/>
          </p:cNvPicPr>
          <p:nvPr/>
        </p:nvPicPr>
        <p:blipFill>
          <a:blip r:embed="rId4"/>
          <a:stretch>
            <a:fillRect/>
          </a:stretch>
        </p:blipFill>
        <p:spPr>
          <a:xfrm>
            <a:off x="11379994" y="27557912"/>
            <a:ext cx="9508159" cy="1151328"/>
          </a:xfrm>
          <a:prstGeom prst="rect">
            <a:avLst/>
          </a:prstGeom>
        </p:spPr>
      </p:pic>
      <p:pic>
        <p:nvPicPr>
          <p:cNvPr id="11" name="Picture 10" descr="Histogram&#10;&#10;Description automatically generated with medium confidence">
            <a:extLst>
              <a:ext uri="{FF2B5EF4-FFF2-40B4-BE49-F238E27FC236}">
                <a16:creationId xmlns:a16="http://schemas.microsoft.com/office/drawing/2014/main" id="{925AA743-4A0B-B103-35D9-96985E149E31}"/>
              </a:ext>
            </a:extLst>
          </p:cNvPr>
          <p:cNvPicPr>
            <a:picLocks noChangeAspect="1"/>
          </p:cNvPicPr>
          <p:nvPr/>
        </p:nvPicPr>
        <p:blipFill>
          <a:blip r:embed="rId5"/>
          <a:stretch>
            <a:fillRect/>
          </a:stretch>
        </p:blipFill>
        <p:spPr>
          <a:xfrm>
            <a:off x="796519" y="23552854"/>
            <a:ext cx="3985676" cy="2857059"/>
          </a:xfrm>
          <a:prstGeom prst="rect">
            <a:avLst/>
          </a:prstGeom>
        </p:spPr>
      </p:pic>
      <p:pic>
        <p:nvPicPr>
          <p:cNvPr id="13" name="Picture 12" descr="A picture containing text, screenshot&#10;&#10;Description automatically generated">
            <a:extLst>
              <a:ext uri="{FF2B5EF4-FFF2-40B4-BE49-F238E27FC236}">
                <a16:creationId xmlns:a16="http://schemas.microsoft.com/office/drawing/2014/main" id="{08097EE7-83DD-D35C-2B54-3152C5863EEC}"/>
              </a:ext>
            </a:extLst>
          </p:cNvPr>
          <p:cNvPicPr>
            <a:picLocks noChangeAspect="1"/>
          </p:cNvPicPr>
          <p:nvPr/>
        </p:nvPicPr>
        <p:blipFill>
          <a:blip r:embed="rId6"/>
          <a:stretch>
            <a:fillRect/>
          </a:stretch>
        </p:blipFill>
        <p:spPr>
          <a:xfrm>
            <a:off x="5912998" y="23563561"/>
            <a:ext cx="3985676" cy="2846352"/>
          </a:xfrm>
          <a:prstGeom prst="rect">
            <a:avLst/>
          </a:prstGeom>
        </p:spPr>
      </p:pic>
      <p:pic>
        <p:nvPicPr>
          <p:cNvPr id="19" name="Picture 18" descr="Table&#10;&#10;Description automatically generated">
            <a:extLst>
              <a:ext uri="{FF2B5EF4-FFF2-40B4-BE49-F238E27FC236}">
                <a16:creationId xmlns:a16="http://schemas.microsoft.com/office/drawing/2014/main" id="{342AFCEB-ECAD-6ACB-B393-925CB0608A18}"/>
              </a:ext>
            </a:extLst>
          </p:cNvPr>
          <p:cNvPicPr>
            <a:picLocks noChangeAspect="1"/>
          </p:cNvPicPr>
          <p:nvPr/>
        </p:nvPicPr>
        <p:blipFill>
          <a:blip r:embed="rId7"/>
          <a:stretch>
            <a:fillRect/>
          </a:stretch>
        </p:blipFill>
        <p:spPr>
          <a:xfrm>
            <a:off x="11730038" y="18358641"/>
            <a:ext cx="9228246" cy="2599958"/>
          </a:xfrm>
          <a:prstGeom prst="rect">
            <a:avLst/>
          </a:prstGeom>
        </p:spPr>
      </p:pic>
      <p:pic>
        <p:nvPicPr>
          <p:cNvPr id="8" name="Picture 7" descr="Chart, scatter chart&#10;&#10;Description automatically generated">
            <a:extLst>
              <a:ext uri="{FF2B5EF4-FFF2-40B4-BE49-F238E27FC236}">
                <a16:creationId xmlns:a16="http://schemas.microsoft.com/office/drawing/2014/main" id="{0093AA90-D5C0-CD3E-3EA9-99446C36C474}"/>
              </a:ext>
            </a:extLst>
          </p:cNvPr>
          <p:cNvPicPr>
            <a:picLocks noChangeAspect="1"/>
          </p:cNvPicPr>
          <p:nvPr/>
        </p:nvPicPr>
        <p:blipFill>
          <a:blip r:embed="rId8"/>
          <a:stretch>
            <a:fillRect/>
          </a:stretch>
        </p:blipFill>
        <p:spPr>
          <a:xfrm>
            <a:off x="1007475" y="27337369"/>
            <a:ext cx="3647659" cy="2190447"/>
          </a:xfrm>
          <a:prstGeom prst="rect">
            <a:avLst/>
          </a:prstGeom>
        </p:spPr>
      </p:pic>
      <p:pic>
        <p:nvPicPr>
          <p:cNvPr id="12" name="Picture 11" descr="Chart, line chart&#10;&#10;Description automatically generated">
            <a:extLst>
              <a:ext uri="{FF2B5EF4-FFF2-40B4-BE49-F238E27FC236}">
                <a16:creationId xmlns:a16="http://schemas.microsoft.com/office/drawing/2014/main" id="{42D67853-1BB0-311A-2F86-D4B9E539285F}"/>
              </a:ext>
            </a:extLst>
          </p:cNvPr>
          <p:cNvPicPr>
            <a:picLocks noChangeAspect="1"/>
          </p:cNvPicPr>
          <p:nvPr/>
        </p:nvPicPr>
        <p:blipFill>
          <a:blip r:embed="rId9"/>
          <a:stretch>
            <a:fillRect/>
          </a:stretch>
        </p:blipFill>
        <p:spPr>
          <a:xfrm>
            <a:off x="6016064" y="27277503"/>
            <a:ext cx="3797114" cy="2261741"/>
          </a:xfrm>
          <a:prstGeom prst="rect">
            <a:avLst/>
          </a:prstGeom>
          <a:ln>
            <a:solidFill>
              <a:schemeClr val="accent1"/>
            </a:solidFill>
          </a:ln>
        </p:spPr>
      </p:pic>
      <p:sp>
        <p:nvSpPr>
          <p:cNvPr id="15" name="Right Arrow 14">
            <a:extLst>
              <a:ext uri="{FF2B5EF4-FFF2-40B4-BE49-F238E27FC236}">
                <a16:creationId xmlns:a16="http://schemas.microsoft.com/office/drawing/2014/main" id="{55E768F9-3B4C-70F9-6A4D-659F95703DC2}"/>
              </a:ext>
            </a:extLst>
          </p:cNvPr>
          <p:cNvSpPr/>
          <p:nvPr/>
        </p:nvSpPr>
        <p:spPr>
          <a:xfrm>
            <a:off x="4767063" y="24811208"/>
            <a:ext cx="1019331" cy="2998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95AAA08B-A370-44F1-C821-9C20D84428DD}"/>
              </a:ext>
            </a:extLst>
          </p:cNvPr>
          <p:cNvSpPr/>
          <p:nvPr/>
        </p:nvSpPr>
        <p:spPr>
          <a:xfrm>
            <a:off x="4745330" y="28279650"/>
            <a:ext cx="1019331" cy="29980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56296E5F-FEC5-7BBC-D00B-13ACAE1A09D2}"/>
              </a:ext>
            </a:extLst>
          </p:cNvPr>
          <p:cNvSpPr txBox="1"/>
          <p:nvPr/>
        </p:nvSpPr>
        <p:spPr>
          <a:xfrm>
            <a:off x="22389276" y="7458883"/>
            <a:ext cx="10807321" cy="4365298"/>
          </a:xfrm>
          <a:prstGeom prst="rect">
            <a:avLst/>
          </a:prstGeom>
          <a:noFill/>
        </p:spPr>
        <p:txBody>
          <a:bodyPr wrap="square" rtlCol="0">
            <a:spAutoFit/>
          </a:bodyPr>
          <a:lstStyle/>
          <a:p>
            <a:pPr marL="742950" lvl="0" indent="-742950" defTabSz="2194514" fontAlgn="auto">
              <a:lnSpc>
                <a:spcPts val="4880"/>
              </a:lnSpc>
              <a:spcBef>
                <a:spcPts val="0"/>
              </a:spcBef>
              <a:spcAft>
                <a:spcPts val="0"/>
              </a:spcAft>
              <a:buFont typeface="+mj-lt"/>
              <a:buAutoNum type="arabicPeriod"/>
              <a:defRPr/>
            </a:pPr>
            <a:endParaRPr lang="en-US" sz="2400" dirty="0">
              <a:solidFill>
                <a:srgbClr val="000630"/>
              </a:solidFill>
              <a:latin typeface="Arial"/>
              <a:cs typeface="Arial"/>
            </a:endParaRPr>
          </a:p>
          <a:p>
            <a:pPr marL="742950" lvl="0" indent="-742950" defTabSz="2194514" fontAlgn="auto">
              <a:lnSpc>
                <a:spcPts val="4880"/>
              </a:lnSpc>
              <a:spcBef>
                <a:spcPts val="0"/>
              </a:spcBef>
              <a:spcAft>
                <a:spcPts val="0"/>
              </a:spcAft>
              <a:buFont typeface="+mj-lt"/>
              <a:buAutoNum type="arabicPeriod"/>
              <a:defRPr/>
            </a:pPr>
            <a:endParaRPr lang="en-US" sz="2400" dirty="0">
              <a:solidFill>
                <a:srgbClr val="000630"/>
              </a:solidFill>
              <a:latin typeface="Arial"/>
              <a:cs typeface="Arial"/>
            </a:endParaRPr>
          </a:p>
          <a:p>
            <a:pPr marL="742950" indent="-742950" defTabSz="2194514" fontAlgn="auto">
              <a:spcBef>
                <a:spcPts val="0"/>
              </a:spcBef>
              <a:spcAft>
                <a:spcPts val="0"/>
              </a:spcAft>
              <a:buFont typeface="+mj-lt"/>
              <a:buAutoNum type="arabicPeriod"/>
              <a:defRPr/>
            </a:pPr>
            <a:r>
              <a:rPr lang="en-US" sz="2800" i="1" dirty="0">
                <a:solidFill>
                  <a:srgbClr val="000630"/>
                </a:solidFill>
                <a:latin typeface="Arial" panose="020B0604020202020204" pitchFamily="34" charset="0"/>
                <a:cs typeface="Arial" panose="020B0604020202020204" pitchFamily="34" charset="0"/>
              </a:rPr>
              <a:t>Each</a:t>
            </a:r>
            <a:r>
              <a:rPr lang="zh-CN" altLang="en-US" sz="2800" i="1" dirty="0">
                <a:solidFill>
                  <a:srgbClr val="000630"/>
                </a:solidFill>
                <a:latin typeface="Arial" panose="020B0604020202020204" pitchFamily="34" charset="0"/>
                <a:cs typeface="Arial" panose="020B0604020202020204" pitchFamily="34" charset="0"/>
              </a:rPr>
              <a:t> </a:t>
            </a:r>
            <a:r>
              <a:rPr lang="en-US" altLang="zh-CN" sz="2800" i="1" dirty="0">
                <a:solidFill>
                  <a:srgbClr val="000630"/>
                </a:solidFill>
                <a:latin typeface="Arial" panose="020B0604020202020204" pitchFamily="34" charset="0"/>
                <a:cs typeface="Arial" panose="020B0604020202020204" pitchFamily="34" charset="0"/>
              </a:rPr>
              <a:t>SHAP summary plot orders melodic features or events by their importance in tempo determination from top to bottom. Each dot is a single prediction for one instance. </a:t>
            </a:r>
            <a:r>
              <a:rPr lang="en-US" sz="2800" i="1" dirty="0">
                <a:solidFill>
                  <a:srgbClr val="000630"/>
                </a:solidFill>
                <a:latin typeface="Arial" panose="020B0604020202020204" pitchFamily="34" charset="0"/>
                <a:cs typeface="Arial" panose="020B0604020202020204" pitchFamily="34" charset="0"/>
              </a:rPr>
              <a:t>Iteration number is the most important feature in tempo determination in all 107 starting tempo and melody combinations. Step size, existence of pre-, post-, or regular contour change also tend to follow in importance. </a:t>
            </a:r>
          </a:p>
        </p:txBody>
      </p:sp>
      <p:sp>
        <p:nvSpPr>
          <p:cNvPr id="42" name="object 18">
            <a:extLst>
              <a:ext uri="{FF2B5EF4-FFF2-40B4-BE49-F238E27FC236}">
                <a16:creationId xmlns:a16="http://schemas.microsoft.com/office/drawing/2014/main" id="{618EA428-CBC9-40F2-7C49-2E8796D27C94}"/>
              </a:ext>
            </a:extLst>
          </p:cNvPr>
          <p:cNvSpPr/>
          <p:nvPr/>
        </p:nvSpPr>
        <p:spPr>
          <a:xfrm flipV="1">
            <a:off x="11124741" y="12391951"/>
            <a:ext cx="10580353" cy="60063"/>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p>
            <a:pPr defTabSz="2194514" fontAlgn="auto">
              <a:spcBef>
                <a:spcPts val="0"/>
              </a:spcBef>
              <a:spcAft>
                <a:spcPts val="0"/>
              </a:spcAft>
              <a:defRPr/>
            </a:pPr>
            <a:endParaRPr>
              <a:latin typeface="+mn-lt"/>
              <a:ea typeface="+mn-ea"/>
            </a:endParaRPr>
          </a:p>
        </p:txBody>
      </p:sp>
      <p:sp>
        <p:nvSpPr>
          <p:cNvPr id="55" name="TextBox 54">
            <a:extLst>
              <a:ext uri="{FF2B5EF4-FFF2-40B4-BE49-F238E27FC236}">
                <a16:creationId xmlns:a16="http://schemas.microsoft.com/office/drawing/2014/main" id="{59CB9A8D-DDC1-5AC6-A08C-6527DFE27309}"/>
              </a:ext>
            </a:extLst>
          </p:cNvPr>
          <p:cNvSpPr txBox="1"/>
          <p:nvPr/>
        </p:nvSpPr>
        <p:spPr>
          <a:xfrm>
            <a:off x="22304051" y="11773010"/>
            <a:ext cx="10580353" cy="3231654"/>
          </a:xfrm>
          <a:prstGeom prst="rect">
            <a:avLst/>
          </a:prstGeom>
          <a:noFill/>
        </p:spPr>
        <p:txBody>
          <a:bodyPr wrap="square" rtlCol="0">
            <a:spAutoFit/>
          </a:bodyPr>
          <a:lstStyle/>
          <a:p>
            <a:pPr lvl="0" defTabSz="2194514" fontAlgn="auto">
              <a:spcBef>
                <a:spcPts val="0"/>
              </a:spcBef>
              <a:spcAft>
                <a:spcPts val="0"/>
              </a:spcAft>
              <a:defRPr/>
            </a:pPr>
            <a:r>
              <a:rPr lang="en-US" sz="3600" dirty="0">
                <a:solidFill>
                  <a:srgbClr val="000630"/>
                </a:solidFill>
                <a:latin typeface="Arial"/>
                <a:cs typeface="Arial"/>
              </a:rPr>
              <a:t> </a:t>
            </a:r>
            <a:endParaRPr lang="en-US" sz="2800" dirty="0">
              <a:solidFill>
                <a:srgbClr val="000630"/>
              </a:solidFill>
              <a:latin typeface="Arial"/>
              <a:cs typeface="Arial"/>
            </a:endParaRPr>
          </a:p>
          <a:p>
            <a:pPr marL="742950" lvl="0" indent="-742950" defTabSz="2194514" fontAlgn="auto">
              <a:spcBef>
                <a:spcPts val="0"/>
              </a:spcBef>
              <a:spcAft>
                <a:spcPts val="0"/>
              </a:spcAft>
              <a:buFont typeface="+mj-lt"/>
              <a:buAutoNum type="arabicPeriod" startAt="2"/>
              <a:defRPr/>
            </a:pPr>
            <a:endParaRPr lang="en-US" sz="2800" dirty="0">
              <a:solidFill>
                <a:srgbClr val="000630"/>
              </a:solidFill>
              <a:latin typeface="Arial"/>
              <a:cs typeface="Arial"/>
            </a:endParaRPr>
          </a:p>
          <a:p>
            <a:pPr marL="742950" lvl="0" indent="-742950" defTabSz="2194514" fontAlgn="auto">
              <a:spcBef>
                <a:spcPts val="0"/>
              </a:spcBef>
              <a:spcAft>
                <a:spcPts val="0"/>
              </a:spcAft>
              <a:buFont typeface="+mj-lt"/>
              <a:buAutoNum type="arabicPeriod" startAt="2"/>
              <a:defRPr/>
            </a:pPr>
            <a:r>
              <a:rPr lang="en-US" sz="2800" i="1" dirty="0">
                <a:solidFill>
                  <a:srgbClr val="000630"/>
                </a:solidFill>
                <a:latin typeface="Arial"/>
                <a:cs typeface="Arial"/>
              </a:rPr>
              <a:t>In all melodies, a few beats would consistently rank as important across all five starting tempi. For example, beat 18 in Melody 24, which is a downward leap by an octave from beat 17, consistently pulls the tempo predictions to be faster (red dots to the right of zero). </a:t>
            </a:r>
            <a:endParaRPr lang="en-US" dirty="0"/>
          </a:p>
        </p:txBody>
      </p:sp>
      <p:sp>
        <p:nvSpPr>
          <p:cNvPr id="58" name="TextBox 57">
            <a:extLst>
              <a:ext uri="{FF2B5EF4-FFF2-40B4-BE49-F238E27FC236}">
                <a16:creationId xmlns:a16="http://schemas.microsoft.com/office/drawing/2014/main" id="{9ED09466-0DC8-169D-D342-E66D350E15CD}"/>
              </a:ext>
            </a:extLst>
          </p:cNvPr>
          <p:cNvSpPr txBox="1"/>
          <p:nvPr/>
        </p:nvSpPr>
        <p:spPr>
          <a:xfrm>
            <a:off x="22299429" y="19151799"/>
            <a:ext cx="10615383" cy="3108543"/>
          </a:xfrm>
          <a:prstGeom prst="rect">
            <a:avLst/>
          </a:prstGeom>
          <a:noFill/>
        </p:spPr>
        <p:txBody>
          <a:bodyPr wrap="square" rtlCol="0">
            <a:spAutoFit/>
          </a:bodyPr>
          <a:lstStyle/>
          <a:p>
            <a:pPr marL="742950" indent="-742950" defTabSz="2194514" fontAlgn="auto">
              <a:spcBef>
                <a:spcPts val="0"/>
              </a:spcBef>
              <a:spcAft>
                <a:spcPts val="0"/>
              </a:spcAft>
              <a:buFont typeface="+mj-lt"/>
              <a:buAutoNum type="arabicPeriod" startAt="4"/>
              <a:defRPr/>
            </a:pPr>
            <a:r>
              <a:rPr lang="en-US" sz="2800" i="1" dirty="0">
                <a:solidFill>
                  <a:srgbClr val="000630"/>
                </a:solidFill>
                <a:latin typeface="Arial"/>
                <a:cs typeface="Arial"/>
              </a:rPr>
              <a:t>With one-sample t-tests, the average effect of beat 1 across all melodies at </a:t>
            </a:r>
            <a:r>
              <a:rPr lang="en-US" altLang="zh-CN" sz="2800" i="1" dirty="0">
                <a:solidFill>
                  <a:srgbClr val="000630"/>
                </a:solidFill>
                <a:latin typeface="Arial"/>
                <a:cs typeface="Arial"/>
              </a:rPr>
              <a:t>4</a:t>
            </a:r>
            <a:r>
              <a:rPr lang="zh-CN" altLang="en-US" sz="2800" i="1" dirty="0">
                <a:solidFill>
                  <a:srgbClr val="000630"/>
                </a:solidFill>
                <a:latin typeface="Arial"/>
                <a:cs typeface="Arial"/>
              </a:rPr>
              <a:t> </a:t>
            </a:r>
            <a:r>
              <a:rPr lang="en-US" altLang="zh-CN" sz="2800" i="1" dirty="0">
                <a:solidFill>
                  <a:srgbClr val="000630"/>
                </a:solidFill>
                <a:latin typeface="Arial"/>
                <a:cs typeface="Arial"/>
              </a:rPr>
              <a:t>of the 5 </a:t>
            </a:r>
            <a:r>
              <a:rPr lang="en-US" sz="2800" i="1" dirty="0">
                <a:solidFill>
                  <a:srgbClr val="000630"/>
                </a:solidFill>
                <a:latin typeface="Arial"/>
                <a:cs typeface="Arial"/>
              </a:rPr>
              <a:t>starting tempi tested to be significant in slowing down the tempo at a 95% confidence level. This suggests participants tend to slow down the tempo at the beginning of every iteration. Beat 1’s significance in slowing down the tempo is increasingly more evident as the starting tempo gets slower.</a:t>
            </a:r>
          </a:p>
        </p:txBody>
      </p:sp>
      <p:sp>
        <p:nvSpPr>
          <p:cNvPr id="62" name="Frame 61">
            <a:extLst>
              <a:ext uri="{FF2B5EF4-FFF2-40B4-BE49-F238E27FC236}">
                <a16:creationId xmlns:a16="http://schemas.microsoft.com/office/drawing/2014/main" id="{38110F94-AED2-8682-9CFD-75D12BF3D2D3}"/>
              </a:ext>
            </a:extLst>
          </p:cNvPr>
          <p:cNvSpPr/>
          <p:nvPr/>
        </p:nvSpPr>
        <p:spPr>
          <a:xfrm>
            <a:off x="11810538" y="19577396"/>
            <a:ext cx="8828776" cy="440575"/>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0" name="object 18">
            <a:extLst>
              <a:ext uri="{FF2B5EF4-FFF2-40B4-BE49-F238E27FC236}">
                <a16:creationId xmlns:a16="http://schemas.microsoft.com/office/drawing/2014/main" id="{552558AC-8D4C-44D5-3874-D7C6F2EE747D}"/>
              </a:ext>
            </a:extLst>
          </p:cNvPr>
          <p:cNvSpPr/>
          <p:nvPr/>
        </p:nvSpPr>
        <p:spPr>
          <a:xfrm flipV="1">
            <a:off x="22272593" y="11642223"/>
            <a:ext cx="20390957" cy="533085"/>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p>
            <a:pPr defTabSz="2194514" fontAlgn="auto">
              <a:spcBef>
                <a:spcPts val="0"/>
              </a:spcBef>
              <a:spcAft>
                <a:spcPts val="0"/>
              </a:spcAft>
              <a:defRPr/>
            </a:pPr>
            <a:endParaRPr>
              <a:latin typeface="+mn-lt"/>
              <a:ea typeface="+mn-ea"/>
            </a:endParaRPr>
          </a:p>
        </p:txBody>
      </p:sp>
      <p:sp>
        <p:nvSpPr>
          <p:cNvPr id="14374" name="TextBox 14373">
            <a:extLst>
              <a:ext uri="{FF2B5EF4-FFF2-40B4-BE49-F238E27FC236}">
                <a16:creationId xmlns:a16="http://schemas.microsoft.com/office/drawing/2014/main" id="{C2C8E1D3-F4BA-08B5-C821-43A43577109A}"/>
              </a:ext>
            </a:extLst>
          </p:cNvPr>
          <p:cNvSpPr txBox="1"/>
          <p:nvPr/>
        </p:nvSpPr>
        <p:spPr>
          <a:xfrm>
            <a:off x="22406677" y="23061007"/>
            <a:ext cx="9725242" cy="8325356"/>
          </a:xfrm>
          <a:prstGeom prst="rect">
            <a:avLst/>
          </a:prstGeom>
          <a:noFill/>
        </p:spPr>
        <p:txBody>
          <a:bodyPr wrap="square" rtlCol="0">
            <a:spAutoFit/>
          </a:bodyPr>
          <a:lstStyle/>
          <a:p>
            <a:pPr lvl="0" defTabSz="2194514" fontAlgn="auto">
              <a:spcBef>
                <a:spcPts val="0"/>
              </a:spcBef>
              <a:spcAft>
                <a:spcPts val="1800"/>
              </a:spcAft>
              <a:defRPr/>
            </a:pPr>
            <a:r>
              <a:rPr lang="en-US" sz="5200" b="1" dirty="0">
                <a:solidFill>
                  <a:srgbClr val="00A7E1"/>
                </a:solidFill>
                <a:latin typeface="Arial"/>
                <a:cs typeface="Arial"/>
              </a:rPr>
              <a:t>Discussion </a:t>
            </a:r>
          </a:p>
          <a:p>
            <a:pPr defTabSz="2194514" fontAlgn="auto">
              <a:spcBef>
                <a:spcPts val="0"/>
              </a:spcBef>
              <a:spcAft>
                <a:spcPts val="0"/>
              </a:spcAft>
              <a:defRPr/>
            </a:pPr>
            <a:r>
              <a:rPr lang="en-US" sz="3600" dirty="0">
                <a:solidFill>
                  <a:srgbClr val="000630"/>
                </a:solidFill>
                <a:latin typeface="Arial" panose="020B0604020202020204" pitchFamily="34" charset="0"/>
                <a:cs typeface="Arial" panose="020B0604020202020204" pitchFamily="34" charset="0"/>
              </a:rPr>
              <a:t>This model allows us to zoom in on melodic features within each melody that act as forces in the continuous slowing or speeding of tempo. The 107 SHAP</a:t>
            </a:r>
            <a:r>
              <a:rPr lang="en-US" sz="3600" b="1" dirty="0">
                <a:solidFill>
                  <a:srgbClr val="000630"/>
                </a:solidFill>
                <a:latin typeface="Arial"/>
                <a:cs typeface="Arial"/>
              </a:rPr>
              <a:t> </a:t>
            </a:r>
            <a:r>
              <a:rPr lang="en-US" sz="3600" dirty="0">
                <a:solidFill>
                  <a:srgbClr val="000630"/>
                </a:solidFill>
                <a:latin typeface="Arial" panose="020B0604020202020204" pitchFamily="34" charset="0"/>
                <a:cs typeface="Arial" panose="020B0604020202020204" pitchFamily="34" charset="0"/>
              </a:rPr>
              <a:t>summary plots could be detailed pathways towards insights on the influence of further features such as repeated notes, leaps, stepwise ascents/descents in determining tempo. Future work could involve ti</a:t>
            </a:r>
            <a:r>
              <a:rPr lang="en-US" altLang="zh-CN" sz="3600" dirty="0">
                <a:solidFill>
                  <a:srgbClr val="000630"/>
                </a:solidFill>
                <a:latin typeface="Arial" panose="020B0604020202020204" pitchFamily="34" charset="0"/>
                <a:cs typeface="Arial" panose="020B0604020202020204" pitchFamily="34" charset="0"/>
              </a:rPr>
              <a:t>me</a:t>
            </a:r>
            <a:r>
              <a:rPr lang="zh-CN" altLang="en-US" sz="3600" dirty="0">
                <a:solidFill>
                  <a:srgbClr val="000630"/>
                </a:solidFill>
                <a:latin typeface="Arial" panose="020B0604020202020204" pitchFamily="34" charset="0"/>
                <a:cs typeface="Arial" panose="020B0604020202020204" pitchFamily="34" charset="0"/>
              </a:rPr>
              <a:t> </a:t>
            </a:r>
            <a:r>
              <a:rPr lang="en-US" altLang="zh-CN" sz="3600" dirty="0">
                <a:solidFill>
                  <a:srgbClr val="000630"/>
                </a:solidFill>
                <a:latin typeface="Arial" panose="020B0604020202020204" pitchFamily="34" charset="0"/>
                <a:cs typeface="Arial" panose="020B0604020202020204" pitchFamily="34" charset="0"/>
              </a:rPr>
              <a:t>series that account for seasonality over iterations for each melody, or</a:t>
            </a:r>
            <a:r>
              <a:rPr lang="zh-CN" altLang="en-US" sz="3600" dirty="0">
                <a:solidFill>
                  <a:srgbClr val="000630"/>
                </a:solidFill>
                <a:latin typeface="Arial" panose="020B0604020202020204" pitchFamily="34" charset="0"/>
                <a:cs typeface="Arial" panose="020B0604020202020204" pitchFamily="34" charset="0"/>
              </a:rPr>
              <a:t> </a:t>
            </a:r>
            <a:r>
              <a:rPr lang="en-US" altLang="zh-CN" sz="3600" dirty="0">
                <a:solidFill>
                  <a:srgbClr val="000630"/>
                </a:solidFill>
                <a:latin typeface="Arial" panose="020B0604020202020204" pitchFamily="34" charset="0"/>
                <a:cs typeface="Arial" panose="020B0604020202020204" pitchFamily="34" charset="0"/>
              </a:rPr>
              <a:t>Seemingly</a:t>
            </a:r>
            <a:r>
              <a:rPr lang="zh-CN" altLang="en-US" sz="3600" dirty="0">
                <a:solidFill>
                  <a:srgbClr val="000630"/>
                </a:solidFill>
                <a:latin typeface="Arial" panose="020B0604020202020204" pitchFamily="34" charset="0"/>
                <a:cs typeface="Arial" panose="020B0604020202020204" pitchFamily="34" charset="0"/>
              </a:rPr>
              <a:t> </a:t>
            </a:r>
            <a:r>
              <a:rPr lang="en-US" altLang="zh-CN" sz="3600" dirty="0">
                <a:solidFill>
                  <a:srgbClr val="000630"/>
                </a:solidFill>
                <a:latin typeface="Arial" panose="020B0604020202020204" pitchFamily="34" charset="0"/>
                <a:cs typeface="Arial" panose="020B0604020202020204" pitchFamily="34" charset="0"/>
              </a:rPr>
              <a:t>Unrelated</a:t>
            </a:r>
            <a:r>
              <a:rPr lang="zh-CN" altLang="en-US" sz="3600" dirty="0">
                <a:solidFill>
                  <a:srgbClr val="000630"/>
                </a:solidFill>
                <a:latin typeface="Arial" panose="020B0604020202020204" pitchFamily="34" charset="0"/>
                <a:cs typeface="Arial" panose="020B0604020202020204" pitchFamily="34" charset="0"/>
              </a:rPr>
              <a:t> </a:t>
            </a:r>
            <a:r>
              <a:rPr lang="en-US" altLang="zh-CN" sz="3600" dirty="0">
                <a:solidFill>
                  <a:srgbClr val="000630"/>
                </a:solidFill>
                <a:latin typeface="Arial" panose="020B0604020202020204" pitchFamily="34" charset="0"/>
                <a:cs typeface="Arial" panose="020B0604020202020204" pitchFamily="34" charset="0"/>
              </a:rPr>
              <a:t>Regression that combines all five starting tempi in one regression model. </a:t>
            </a:r>
            <a:endParaRPr lang="en-US" sz="3600" dirty="0">
              <a:solidFill>
                <a:srgbClr val="000630"/>
              </a:solidFill>
              <a:latin typeface="Arial" panose="020B0604020202020204" pitchFamily="34" charset="0"/>
              <a:cs typeface="Arial" panose="020B0604020202020204" pitchFamily="34" charset="0"/>
            </a:endParaRPr>
          </a:p>
          <a:p>
            <a:pPr defTabSz="2194514" fontAlgn="auto">
              <a:spcBef>
                <a:spcPts val="0"/>
              </a:spcBef>
              <a:spcAft>
                <a:spcPts val="0"/>
              </a:spcAft>
              <a:defRPr/>
            </a:pPr>
            <a:endParaRPr lang="en-US" sz="3600" dirty="0">
              <a:solidFill>
                <a:srgbClr val="000630"/>
              </a:solidFill>
              <a:latin typeface="Arial" panose="020B0604020202020204" pitchFamily="34" charset="0"/>
              <a:cs typeface="Arial" panose="020B0604020202020204" pitchFamily="34" charset="0"/>
            </a:endParaRPr>
          </a:p>
        </p:txBody>
      </p:sp>
      <p:sp>
        <p:nvSpPr>
          <p:cNvPr id="14375" name="TextBox 14374">
            <a:extLst>
              <a:ext uri="{FF2B5EF4-FFF2-40B4-BE49-F238E27FC236}">
                <a16:creationId xmlns:a16="http://schemas.microsoft.com/office/drawing/2014/main" id="{5BB91C45-4CAA-7A31-878A-DCD64EDD7E26}"/>
              </a:ext>
            </a:extLst>
          </p:cNvPr>
          <p:cNvSpPr txBox="1"/>
          <p:nvPr/>
        </p:nvSpPr>
        <p:spPr>
          <a:xfrm>
            <a:off x="32562461" y="22778890"/>
            <a:ext cx="10559565" cy="9394880"/>
          </a:xfrm>
          <a:prstGeom prst="rect">
            <a:avLst/>
          </a:prstGeom>
          <a:noFill/>
        </p:spPr>
        <p:txBody>
          <a:bodyPr wrap="square" rtlCol="0">
            <a:spAutoFit/>
          </a:bodyPr>
          <a:lstStyle/>
          <a:p>
            <a:pPr lvl="0" defTabSz="2194514" fontAlgn="auto">
              <a:lnSpc>
                <a:spcPts val="4880"/>
              </a:lnSpc>
              <a:spcBef>
                <a:spcPts val="0"/>
              </a:spcBef>
              <a:spcAft>
                <a:spcPts val="0"/>
              </a:spcAft>
              <a:defRPr/>
            </a:pPr>
            <a:endParaRPr lang="en-US" sz="3600" dirty="0">
              <a:solidFill>
                <a:srgbClr val="000630"/>
              </a:solidFill>
              <a:latin typeface="Arial"/>
              <a:cs typeface="Arial"/>
            </a:endParaRPr>
          </a:p>
          <a:p>
            <a:pPr lvl="0" defTabSz="2194514" fontAlgn="auto">
              <a:lnSpc>
                <a:spcPts val="4880"/>
              </a:lnSpc>
              <a:spcBef>
                <a:spcPts val="0"/>
              </a:spcBef>
              <a:spcAft>
                <a:spcPts val="0"/>
              </a:spcAft>
              <a:defRPr/>
            </a:pPr>
            <a:r>
              <a:rPr lang="en-US" sz="5200" b="1" dirty="0">
                <a:solidFill>
                  <a:srgbClr val="00A7E1"/>
                </a:solidFill>
                <a:latin typeface="Arial"/>
                <a:cs typeface="Arial"/>
              </a:rPr>
              <a:t>References</a:t>
            </a:r>
          </a:p>
          <a:p>
            <a:pPr defTabSz="2194514" fontAlgn="auto">
              <a:spcBef>
                <a:spcPts val="0"/>
              </a:spcBef>
              <a:spcAft>
                <a:spcPts val="0"/>
              </a:spcAft>
              <a:defRPr/>
            </a:pPr>
            <a:endParaRPr lang="en-US" sz="1400" dirty="0">
              <a:solidFill>
                <a:srgbClr val="000630"/>
              </a:solidFill>
              <a:latin typeface="Arial"/>
              <a:cs typeface="Arial"/>
            </a:endParaRPr>
          </a:p>
          <a:p>
            <a:pPr defTabSz="2194514" fontAlgn="auto">
              <a:spcBef>
                <a:spcPts val="0"/>
              </a:spcBef>
              <a:spcAft>
                <a:spcPts val="0"/>
              </a:spcAft>
              <a:defRPr/>
            </a:pPr>
            <a:r>
              <a:rPr lang="en-US" sz="1600" dirty="0">
                <a:solidFill>
                  <a:srgbClr val="000630"/>
                </a:solidFill>
                <a:latin typeface="Arial"/>
                <a:cs typeface="Arial"/>
              </a:rPr>
              <a:t>Boltz, M. 1988. “Tempo discrimination of musical patterns: effects due to pitch and rhythmic structure.” </a:t>
            </a:r>
            <a:r>
              <a:rPr lang="en-US" sz="1600" i="1" dirty="0">
                <a:solidFill>
                  <a:srgbClr val="000630"/>
                </a:solidFill>
                <a:latin typeface="Arial"/>
                <a:cs typeface="Arial"/>
              </a:rPr>
              <a:t>Perception and Psychophysics </a:t>
            </a:r>
            <a:r>
              <a:rPr lang="en-US" sz="1600" dirty="0">
                <a:solidFill>
                  <a:srgbClr val="000630"/>
                </a:solidFill>
                <a:latin typeface="Arial"/>
                <a:cs typeface="Arial"/>
              </a:rPr>
              <a:t>60.8: 1357–1373. </a:t>
            </a:r>
          </a:p>
          <a:p>
            <a:pPr defTabSz="2194514" fontAlgn="auto">
              <a:spcBef>
                <a:spcPts val="0"/>
              </a:spcBef>
              <a:spcAft>
                <a:spcPts val="0"/>
              </a:spcAft>
              <a:defRPr/>
            </a:pPr>
            <a:endParaRPr lang="en-US" sz="1600" dirty="0">
              <a:solidFill>
                <a:srgbClr val="000630"/>
              </a:solidFill>
              <a:latin typeface="Arial"/>
              <a:cs typeface="Arial"/>
            </a:endParaRPr>
          </a:p>
          <a:p>
            <a:pPr defTabSz="2194514" fontAlgn="auto">
              <a:spcBef>
                <a:spcPts val="0"/>
              </a:spcBef>
              <a:spcAft>
                <a:spcPts val="0"/>
              </a:spcAft>
              <a:defRPr/>
            </a:pPr>
            <a:r>
              <a:rPr lang="en-US" sz="1600" dirty="0">
                <a:solidFill>
                  <a:srgbClr val="000630"/>
                </a:solidFill>
                <a:latin typeface="Arial"/>
                <a:cs typeface="Arial"/>
              </a:rPr>
              <a:t>Ding, M.</a:t>
            </a:r>
            <a:r>
              <a:rPr lang="en-CA" sz="1600" dirty="0">
                <a:latin typeface="Arial" panose="020B0604020202020204" pitchFamily="34" charset="0"/>
                <a:cs typeface="Arial" panose="020B0604020202020204" pitchFamily="34" charset="0"/>
              </a:rPr>
              <a:t> 2021. </a:t>
            </a:r>
            <a:r>
              <a:rPr lang="en-CA" sz="1600" i="1" dirty="0">
                <a:latin typeface="Arial" panose="020B0604020202020204" pitchFamily="34" charset="0"/>
                <a:cs typeface="Arial" panose="020B0604020202020204" pitchFamily="34" charset="0"/>
              </a:rPr>
              <a:t>Tempo Determination. </a:t>
            </a:r>
            <a:r>
              <a:rPr lang="en-CA" sz="1600" dirty="0">
                <a:latin typeface="Arial" panose="020B0604020202020204" pitchFamily="34" charset="0"/>
                <a:cs typeface="Arial" panose="020B0604020202020204" pitchFamily="34" charset="0"/>
              </a:rPr>
              <a:t>GitHub.</a:t>
            </a:r>
            <a:r>
              <a:rPr lang="en-US" sz="1600" dirty="0">
                <a:solidFill>
                  <a:srgbClr val="000630"/>
                </a:solidFill>
                <a:latin typeface="Arial"/>
                <a:cs typeface="Arial"/>
              </a:rPr>
              <a:t> https://</a:t>
            </a:r>
            <a:r>
              <a:rPr lang="en-US" sz="1600" dirty="0" err="1">
                <a:solidFill>
                  <a:srgbClr val="000630"/>
                </a:solidFill>
                <a:latin typeface="Arial"/>
                <a:cs typeface="Arial"/>
              </a:rPr>
              <a:t>github.com</a:t>
            </a:r>
            <a:r>
              <a:rPr lang="en-US" sz="1600" dirty="0">
                <a:solidFill>
                  <a:srgbClr val="000630"/>
                </a:solidFill>
                <a:latin typeface="Arial"/>
                <a:cs typeface="Arial"/>
              </a:rPr>
              <a:t>/</a:t>
            </a:r>
            <a:r>
              <a:rPr lang="en-US" sz="1600" dirty="0" err="1">
                <a:solidFill>
                  <a:srgbClr val="000630"/>
                </a:solidFill>
                <a:latin typeface="Arial"/>
                <a:cs typeface="Arial"/>
              </a:rPr>
              <a:t>miyading</a:t>
            </a:r>
            <a:r>
              <a:rPr lang="en-US" sz="1600" dirty="0">
                <a:solidFill>
                  <a:srgbClr val="000630"/>
                </a:solidFill>
                <a:latin typeface="Arial"/>
                <a:cs typeface="Arial"/>
              </a:rPr>
              <a:t>/</a:t>
            </a:r>
            <a:r>
              <a:rPr lang="en-US" sz="1600" dirty="0" err="1">
                <a:solidFill>
                  <a:srgbClr val="000630"/>
                </a:solidFill>
                <a:latin typeface="Arial"/>
                <a:cs typeface="Arial"/>
              </a:rPr>
              <a:t>tempodetermination</a:t>
            </a:r>
            <a:endParaRPr lang="en-US" sz="1600" dirty="0">
              <a:solidFill>
                <a:srgbClr val="000630"/>
              </a:solidFill>
              <a:latin typeface="Arial"/>
              <a:cs typeface="Arial"/>
            </a:endParaRPr>
          </a:p>
          <a:p>
            <a:pPr defTabSz="2194514" fontAlgn="auto">
              <a:spcBef>
                <a:spcPts val="0"/>
              </a:spcBef>
              <a:spcAft>
                <a:spcPts val="0"/>
              </a:spcAft>
              <a:defRPr/>
            </a:pPr>
            <a:endParaRPr lang="en-CA" sz="1600" dirty="0">
              <a:latin typeface="Arial" panose="020B0604020202020204" pitchFamily="34" charset="0"/>
              <a:cs typeface="Arial" panose="020B0604020202020204" pitchFamily="34" charset="0"/>
            </a:endParaRPr>
          </a:p>
          <a:p>
            <a:pPr defTabSz="2194514" fontAlgn="auto">
              <a:spcBef>
                <a:spcPts val="0"/>
              </a:spcBef>
              <a:spcAft>
                <a:spcPts val="0"/>
              </a:spcAft>
              <a:defRPr/>
            </a:pPr>
            <a:r>
              <a:rPr lang="en-CA" sz="1600" dirty="0">
                <a:latin typeface="Arial" panose="020B0604020202020204" pitchFamily="34" charset="0"/>
                <a:cs typeface="Arial" panose="020B0604020202020204" pitchFamily="34" charset="0"/>
              </a:rPr>
              <a:t>Shapley, L.S. 1953. “A value for n-person games.” </a:t>
            </a:r>
            <a:r>
              <a:rPr lang="en-CA" sz="1600" i="1" dirty="0">
                <a:latin typeface="Arial" panose="020B0604020202020204" pitchFamily="34" charset="0"/>
                <a:cs typeface="Arial" panose="020B0604020202020204" pitchFamily="34" charset="0"/>
              </a:rPr>
              <a:t>Contributions to the Theory of Games 2(28): 307–317.</a:t>
            </a:r>
          </a:p>
          <a:p>
            <a:pPr defTabSz="2194514" fontAlgn="auto">
              <a:spcBef>
                <a:spcPts val="0"/>
              </a:spcBef>
              <a:spcAft>
                <a:spcPts val="0"/>
              </a:spcAft>
              <a:defRPr/>
            </a:pPr>
            <a:endParaRPr lang="en-CA" sz="1600" dirty="0">
              <a:latin typeface="Arial" panose="020B0604020202020204" pitchFamily="34" charset="0"/>
              <a:cs typeface="Arial" panose="020B0604020202020204" pitchFamily="34" charset="0"/>
            </a:endParaRPr>
          </a:p>
          <a:p>
            <a:pPr defTabSz="2194514" fontAlgn="auto">
              <a:spcBef>
                <a:spcPts val="0"/>
              </a:spcBef>
              <a:spcAft>
                <a:spcPts val="0"/>
              </a:spcAft>
              <a:defRPr/>
            </a:pPr>
            <a:r>
              <a:rPr lang="en-CA" sz="1600" dirty="0" err="1">
                <a:latin typeface="Arial" panose="020B0604020202020204" pitchFamily="34" charset="0"/>
                <a:cs typeface="Arial" panose="020B0604020202020204" pitchFamily="34" charset="0"/>
              </a:rPr>
              <a:t>Slundberg</a:t>
            </a:r>
            <a:r>
              <a:rPr lang="en-CA" sz="1600" dirty="0">
                <a:latin typeface="Arial" panose="020B0604020202020204" pitchFamily="34" charset="0"/>
                <a:cs typeface="Arial" panose="020B0604020202020204" pitchFamily="34" charset="0"/>
              </a:rPr>
              <a:t>, S.M. 2018. </a:t>
            </a:r>
            <a:r>
              <a:rPr lang="en-CA" sz="1600" i="1" dirty="0" err="1">
                <a:latin typeface="Arial" panose="020B0604020202020204" pitchFamily="34" charset="0"/>
                <a:cs typeface="Arial" panose="020B0604020202020204" pitchFamily="34" charset="0"/>
              </a:rPr>
              <a:t>Slundberg</a:t>
            </a:r>
            <a:r>
              <a:rPr lang="en-CA" sz="1600" i="1" dirty="0">
                <a:latin typeface="Arial" panose="020B0604020202020204" pitchFamily="34" charset="0"/>
                <a:cs typeface="Arial" panose="020B0604020202020204" pitchFamily="34" charset="0"/>
              </a:rPr>
              <a:t>/SHAP: A game theoretic approach to explain the output of any machine learning model.</a:t>
            </a:r>
            <a:r>
              <a:rPr lang="en-CA" sz="1600" dirty="0">
                <a:latin typeface="Arial" panose="020B0604020202020204" pitchFamily="34" charset="0"/>
                <a:cs typeface="Arial" panose="020B0604020202020204" pitchFamily="34" charset="0"/>
              </a:rPr>
              <a:t> GitHub. https://</a:t>
            </a:r>
            <a:r>
              <a:rPr lang="en-CA" sz="1600" dirty="0" err="1">
                <a:latin typeface="Arial" panose="020B0604020202020204" pitchFamily="34" charset="0"/>
                <a:cs typeface="Arial" panose="020B0604020202020204" pitchFamily="34" charset="0"/>
              </a:rPr>
              <a:t>github.com</a:t>
            </a:r>
            <a:r>
              <a:rPr lang="en-CA" sz="1600" dirty="0">
                <a:latin typeface="Arial" panose="020B0604020202020204" pitchFamily="34" charset="0"/>
                <a:cs typeface="Arial" panose="020B0604020202020204" pitchFamily="34" charset="0"/>
              </a:rPr>
              <a:t>/</a:t>
            </a:r>
            <a:r>
              <a:rPr lang="en-CA" sz="1600" dirty="0" err="1">
                <a:latin typeface="Arial" panose="020B0604020202020204" pitchFamily="34" charset="0"/>
                <a:cs typeface="Arial" panose="020B0604020202020204" pitchFamily="34" charset="0"/>
              </a:rPr>
              <a:t>slundberg</a:t>
            </a:r>
            <a:r>
              <a:rPr lang="en-CA" sz="1600" dirty="0">
                <a:latin typeface="Arial" panose="020B0604020202020204" pitchFamily="34" charset="0"/>
                <a:cs typeface="Arial" panose="020B0604020202020204" pitchFamily="34" charset="0"/>
              </a:rPr>
              <a:t>/</a:t>
            </a:r>
            <a:r>
              <a:rPr lang="en-CA" sz="1600" dirty="0" err="1">
                <a:latin typeface="Arial" panose="020B0604020202020204" pitchFamily="34" charset="0"/>
                <a:cs typeface="Arial" panose="020B0604020202020204" pitchFamily="34" charset="0"/>
              </a:rPr>
              <a:t>shap</a:t>
            </a:r>
            <a:r>
              <a:rPr lang="en-CA" sz="1600" dirty="0">
                <a:latin typeface="Arial" panose="020B0604020202020204" pitchFamily="34" charset="0"/>
                <a:cs typeface="Arial" panose="020B0604020202020204" pitchFamily="34" charset="0"/>
              </a:rPr>
              <a:t> </a:t>
            </a:r>
          </a:p>
          <a:p>
            <a:pPr lvl="0" defTabSz="2194514" fontAlgn="auto">
              <a:spcBef>
                <a:spcPts val="0"/>
              </a:spcBef>
              <a:spcAft>
                <a:spcPts val="0"/>
              </a:spcAft>
              <a:defRPr/>
            </a:pPr>
            <a:endParaRPr lang="en-US" sz="1600" dirty="0">
              <a:solidFill>
                <a:srgbClr val="000630"/>
              </a:solidFill>
              <a:latin typeface="Arial"/>
              <a:cs typeface="Arial"/>
            </a:endParaRPr>
          </a:p>
          <a:p>
            <a:pPr lvl="0" defTabSz="2194514" fontAlgn="auto">
              <a:spcBef>
                <a:spcPts val="0"/>
              </a:spcBef>
              <a:spcAft>
                <a:spcPts val="0"/>
              </a:spcAft>
              <a:defRPr/>
            </a:pPr>
            <a:r>
              <a:rPr lang="en-US" sz="1600" dirty="0">
                <a:solidFill>
                  <a:srgbClr val="000630"/>
                </a:solidFill>
                <a:latin typeface="Arial"/>
                <a:cs typeface="Arial"/>
              </a:rPr>
              <a:t>VanHandel, L, 2021. “Melody and rhythm: effects on tempo determination.” </a:t>
            </a:r>
            <a:r>
              <a:rPr lang="en-US" sz="1600" i="1" dirty="0">
                <a:solidFill>
                  <a:srgbClr val="000630"/>
                </a:solidFill>
                <a:latin typeface="Arial"/>
                <a:cs typeface="Arial"/>
              </a:rPr>
              <a:t>Future Directions of Music Cognition</a:t>
            </a:r>
            <a:r>
              <a:rPr lang="en-US" sz="1600" dirty="0">
                <a:solidFill>
                  <a:srgbClr val="000630"/>
                </a:solidFill>
                <a:latin typeface="Arial"/>
                <a:cs typeface="Arial"/>
              </a:rPr>
              <a:t> Keynote, 5/10/21. </a:t>
            </a:r>
          </a:p>
          <a:p>
            <a:pPr lvl="0" defTabSz="2194514" fontAlgn="auto">
              <a:spcBef>
                <a:spcPts val="0"/>
              </a:spcBef>
              <a:spcAft>
                <a:spcPts val="0"/>
              </a:spcAft>
              <a:defRPr/>
            </a:pPr>
            <a:endParaRPr lang="en-US" sz="1600" dirty="0">
              <a:solidFill>
                <a:srgbClr val="000630"/>
              </a:solidFill>
              <a:latin typeface="Arial"/>
              <a:cs typeface="Arial"/>
            </a:endParaRPr>
          </a:p>
          <a:p>
            <a:pPr lvl="0" defTabSz="2194514" fontAlgn="auto">
              <a:spcBef>
                <a:spcPts val="0"/>
              </a:spcBef>
              <a:spcAft>
                <a:spcPts val="0"/>
              </a:spcAft>
              <a:defRPr/>
            </a:pPr>
            <a:r>
              <a:rPr lang="en-US" sz="1600" dirty="0">
                <a:solidFill>
                  <a:srgbClr val="000630"/>
                </a:solidFill>
                <a:latin typeface="Arial"/>
                <a:cs typeface="Arial"/>
              </a:rPr>
              <a:t>VanHandel, L. </a:t>
            </a:r>
            <a:r>
              <a:rPr lang="en-US" sz="1600" dirty="0" err="1">
                <a:solidFill>
                  <a:srgbClr val="000630"/>
                </a:solidFill>
                <a:latin typeface="Arial"/>
                <a:cs typeface="Arial"/>
              </a:rPr>
              <a:t>Drotos</a:t>
            </a:r>
            <a:r>
              <a:rPr lang="en-US" sz="1600" dirty="0">
                <a:solidFill>
                  <a:srgbClr val="000630"/>
                </a:solidFill>
                <a:latin typeface="Arial"/>
                <a:cs typeface="Arial"/>
              </a:rPr>
              <a:t>, A., and McAuley, D. 2018. “Relation between melodic characteristics and tempo determination.” </a:t>
            </a:r>
            <a:r>
              <a:rPr lang="en-US" sz="1600" i="1" dirty="0">
                <a:solidFill>
                  <a:srgbClr val="000630"/>
                </a:solidFill>
                <a:latin typeface="Arial"/>
                <a:cs typeface="Arial"/>
              </a:rPr>
              <a:t>Proceedings of the International Conference on Music Perception and Cognition/European Society for the Cognition of Music.</a:t>
            </a:r>
            <a:r>
              <a:rPr lang="en-US" sz="1400" i="1" dirty="0">
                <a:solidFill>
                  <a:srgbClr val="000630"/>
                </a:solidFill>
                <a:latin typeface="Arial"/>
                <a:cs typeface="Arial"/>
              </a:rPr>
              <a:t> </a:t>
            </a:r>
            <a:endParaRPr lang="en-US" sz="1400" dirty="0">
              <a:solidFill>
                <a:srgbClr val="000630"/>
              </a:solidFill>
              <a:latin typeface="Arial"/>
              <a:cs typeface="Arial"/>
            </a:endParaRPr>
          </a:p>
          <a:p>
            <a:pPr lvl="0" defTabSz="2194514" fontAlgn="auto">
              <a:lnSpc>
                <a:spcPts val="3680"/>
              </a:lnSpc>
              <a:spcBef>
                <a:spcPts val="0"/>
              </a:spcBef>
              <a:spcAft>
                <a:spcPts val="0"/>
              </a:spcAft>
              <a:defRPr/>
            </a:pPr>
            <a:endParaRPr lang="en-US" sz="2800" dirty="0">
              <a:solidFill>
                <a:srgbClr val="000630"/>
              </a:solidFill>
              <a:latin typeface="Arial"/>
              <a:cs typeface="Arial"/>
            </a:endParaRPr>
          </a:p>
          <a:p>
            <a:pPr lvl="0" defTabSz="2194514" fontAlgn="auto">
              <a:spcBef>
                <a:spcPts val="0"/>
              </a:spcBef>
              <a:spcAft>
                <a:spcPts val="1800"/>
              </a:spcAft>
              <a:defRPr/>
            </a:pPr>
            <a:r>
              <a:rPr lang="en-US" sz="5200" b="1" dirty="0">
                <a:solidFill>
                  <a:srgbClr val="00A7E1"/>
                </a:solidFill>
                <a:latin typeface="Arial"/>
                <a:cs typeface="Arial"/>
              </a:rPr>
              <a:t>Acknowledgements </a:t>
            </a:r>
          </a:p>
          <a:p>
            <a:pPr defTabSz="2194514" fontAlgn="auto">
              <a:spcBef>
                <a:spcPts val="0"/>
              </a:spcBef>
              <a:spcAft>
                <a:spcPts val="1800"/>
              </a:spcAft>
              <a:defRPr/>
            </a:pPr>
            <a:r>
              <a:rPr lang="en-US" sz="2800" dirty="0">
                <a:solidFill>
                  <a:srgbClr val="000630"/>
                </a:solidFill>
                <a:latin typeface="Arial"/>
                <a:cs typeface="Arial"/>
              </a:rPr>
              <a:t>Devin McAuley’s </a:t>
            </a:r>
            <a:r>
              <a:rPr lang="en-US" sz="2800" i="1" dirty="0">
                <a:solidFill>
                  <a:srgbClr val="000630"/>
                </a:solidFill>
                <a:latin typeface="Arial"/>
                <a:cs typeface="Arial"/>
              </a:rPr>
              <a:t>Timing, Attention, and Perception</a:t>
            </a:r>
            <a:r>
              <a:rPr lang="en-US" sz="2800" dirty="0">
                <a:solidFill>
                  <a:srgbClr val="000630"/>
                </a:solidFill>
                <a:latin typeface="Arial"/>
                <a:cs typeface="Arial"/>
              </a:rPr>
              <a:t> Lab provided invaluable assistance and support for this project while LVH was at Michigan State; the project is now being supported by the University of British Columbia. </a:t>
            </a:r>
          </a:p>
          <a:p>
            <a:pPr defTabSz="2194514" fontAlgn="auto">
              <a:spcBef>
                <a:spcPts val="0"/>
              </a:spcBef>
              <a:spcAft>
                <a:spcPts val="1800"/>
              </a:spcAft>
              <a:defRPr/>
            </a:pPr>
            <a:r>
              <a:rPr lang="en-US" sz="2800" dirty="0">
                <a:solidFill>
                  <a:srgbClr val="000630"/>
                </a:solidFill>
                <a:latin typeface="Arial"/>
                <a:cs typeface="Arial"/>
              </a:rPr>
              <a:t>Special thanks to Dr. Leigh VanHandel for her patient mentoring. </a:t>
            </a:r>
          </a:p>
        </p:txBody>
      </p:sp>
      <p:pic>
        <p:nvPicPr>
          <p:cNvPr id="124" name="Picture 123" descr="A picture containing table&#10;&#10;Description automatically generated">
            <a:extLst>
              <a:ext uri="{FF2B5EF4-FFF2-40B4-BE49-F238E27FC236}">
                <a16:creationId xmlns:a16="http://schemas.microsoft.com/office/drawing/2014/main" id="{EF0BC2A5-8B10-3E5D-A1F8-FA0DDFBC3855}"/>
              </a:ext>
            </a:extLst>
          </p:cNvPr>
          <p:cNvPicPr>
            <a:picLocks noChangeAspect="1"/>
          </p:cNvPicPr>
          <p:nvPr/>
        </p:nvPicPr>
        <p:blipFill rotWithShape="1">
          <a:blip r:embed="rId10"/>
          <a:srcRect t="-355" r="369" b="1018"/>
          <a:stretch/>
        </p:blipFill>
        <p:spPr>
          <a:xfrm>
            <a:off x="37449112" y="9542113"/>
            <a:ext cx="1934882" cy="2406197"/>
          </a:xfrm>
          <a:prstGeom prst="rect">
            <a:avLst/>
          </a:prstGeom>
        </p:spPr>
      </p:pic>
      <p:sp>
        <p:nvSpPr>
          <p:cNvPr id="14376" name="TextBox 14375">
            <a:extLst>
              <a:ext uri="{FF2B5EF4-FFF2-40B4-BE49-F238E27FC236}">
                <a16:creationId xmlns:a16="http://schemas.microsoft.com/office/drawing/2014/main" id="{AE3F8542-F962-0F44-5929-5ECD6FD62057}"/>
              </a:ext>
            </a:extLst>
          </p:cNvPr>
          <p:cNvSpPr txBox="1"/>
          <p:nvPr/>
        </p:nvSpPr>
        <p:spPr>
          <a:xfrm>
            <a:off x="22406677" y="5506708"/>
            <a:ext cx="20590791" cy="2382704"/>
          </a:xfrm>
          <a:prstGeom prst="rect">
            <a:avLst/>
          </a:prstGeom>
          <a:noFill/>
        </p:spPr>
        <p:txBody>
          <a:bodyPr wrap="square" rtlCol="0">
            <a:spAutoFit/>
          </a:bodyPr>
          <a:lstStyle/>
          <a:p>
            <a:pPr defTabSz="2194514" fontAlgn="auto">
              <a:lnSpc>
                <a:spcPts val="4880"/>
              </a:lnSpc>
              <a:spcBef>
                <a:spcPts val="0"/>
              </a:spcBef>
              <a:spcAft>
                <a:spcPts val="0"/>
              </a:spcAft>
              <a:defRPr/>
            </a:pPr>
            <a:r>
              <a:rPr lang="en-US" sz="5200" b="1" dirty="0">
                <a:solidFill>
                  <a:srgbClr val="00A7E1"/>
                </a:solidFill>
                <a:latin typeface="Arial" panose="020B0604020202020204" pitchFamily="34" charset="0"/>
                <a:cs typeface="Arial" panose="020B0604020202020204" pitchFamily="34" charset="0"/>
              </a:rPr>
              <a:t>Results and SHAP Summary Plots</a:t>
            </a:r>
            <a:endParaRPr lang="en-US" sz="5200" dirty="0">
              <a:solidFill>
                <a:srgbClr val="000630"/>
              </a:solidFill>
              <a:latin typeface="Arial" panose="020B0604020202020204" pitchFamily="34" charset="0"/>
              <a:cs typeface="Arial" panose="020B0604020202020204" pitchFamily="34" charset="0"/>
            </a:endParaRPr>
          </a:p>
          <a:p>
            <a:pPr defTabSz="2194514" fontAlgn="auto">
              <a:spcBef>
                <a:spcPts val="0"/>
              </a:spcBef>
              <a:spcAft>
                <a:spcPts val="0"/>
              </a:spcAft>
              <a:defRPr/>
            </a:pPr>
            <a:r>
              <a:rPr lang="en-US" sz="3600" dirty="0">
                <a:solidFill>
                  <a:srgbClr val="000630"/>
                </a:solidFill>
                <a:latin typeface="Arial"/>
                <a:cs typeface="Arial"/>
              </a:rPr>
              <a:t>From this model, we visualized a SHAP summary plot for each of the 107 starting tempo and melody combinations. These results, alongside further hypothesis testing, provide some additional detail about how musical characteristics may influence tempo determination. </a:t>
            </a:r>
          </a:p>
        </p:txBody>
      </p:sp>
      <p:sp>
        <p:nvSpPr>
          <p:cNvPr id="129" name="TextBox 2">
            <a:extLst>
              <a:ext uri="{FF2B5EF4-FFF2-40B4-BE49-F238E27FC236}">
                <a16:creationId xmlns:a16="http://schemas.microsoft.com/office/drawing/2014/main" id="{D93767AF-3C04-C724-9710-9041C612D983}"/>
              </a:ext>
            </a:extLst>
          </p:cNvPr>
          <p:cNvSpPr txBox="1">
            <a:spLocks noChangeArrowheads="1"/>
          </p:cNvSpPr>
          <p:nvPr/>
        </p:nvSpPr>
        <p:spPr bwMode="auto">
          <a:xfrm>
            <a:off x="14734839" y="31230758"/>
            <a:ext cx="2934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87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87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87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87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8700">
                <a:solidFill>
                  <a:schemeClr val="tx1"/>
                </a:solidFill>
                <a:latin typeface="Calibri" panose="020F0502020204030204" pitchFamily="34" charset="0"/>
                <a:ea typeface="ＭＳ Ｐゴシック" panose="020B0600070205080204" pitchFamily="34" charset="-128"/>
              </a:defRPr>
            </a:lvl5pPr>
            <a:lvl6pPr marL="25146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6pPr>
            <a:lvl7pPr marL="29718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7pPr>
            <a:lvl8pPr marL="34290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8pPr>
            <a:lvl9pPr marL="3886200" indent="-228600" defTabSz="2193925" eaLnBrk="0" fontAlgn="base" hangingPunct="0">
              <a:spcBef>
                <a:spcPct val="0"/>
              </a:spcBef>
              <a:spcAft>
                <a:spcPct val="0"/>
              </a:spcAft>
              <a:defRPr sz="8700">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800" b="1" dirty="0">
                <a:solidFill>
                  <a:srgbClr val="00A7E1"/>
                </a:solidFill>
                <a:latin typeface="Arial" panose="020B0604020202020204" pitchFamily="34" charset="0"/>
                <a:cs typeface="Arial" panose="020B0604020202020204" pitchFamily="34" charset="0"/>
              </a:rPr>
              <a:t>Collaborators</a:t>
            </a:r>
            <a:endParaRPr lang="en-US" altLang="en-US" sz="2800" b="1" dirty="0">
              <a:solidFill>
                <a:srgbClr val="000630"/>
              </a:solidFill>
              <a:latin typeface="Arial" panose="020B0604020202020204" pitchFamily="34" charset="0"/>
              <a:cs typeface="Arial" panose="020B0604020202020204" pitchFamily="34" charset="0"/>
            </a:endParaRPr>
          </a:p>
        </p:txBody>
      </p:sp>
      <p:pic>
        <p:nvPicPr>
          <p:cNvPr id="130" name="Image" descr="Image">
            <a:extLst>
              <a:ext uri="{FF2B5EF4-FFF2-40B4-BE49-F238E27FC236}">
                <a16:creationId xmlns:a16="http://schemas.microsoft.com/office/drawing/2014/main" id="{11F3BD53-6A30-E080-EA1A-0F95DB275297}"/>
              </a:ext>
            </a:extLst>
          </p:cNvPr>
          <p:cNvPicPr>
            <a:picLocks noChangeAspect="1"/>
          </p:cNvPicPr>
          <p:nvPr/>
        </p:nvPicPr>
        <p:blipFill>
          <a:blip r:embed="rId11"/>
          <a:stretch>
            <a:fillRect/>
          </a:stretch>
        </p:blipFill>
        <p:spPr>
          <a:xfrm>
            <a:off x="17919688" y="31864425"/>
            <a:ext cx="2245316" cy="472704"/>
          </a:xfrm>
          <a:prstGeom prst="rect">
            <a:avLst/>
          </a:prstGeom>
          <a:ln w="12700">
            <a:miter lim="400000"/>
          </a:ln>
        </p:spPr>
      </p:pic>
      <p:pic>
        <p:nvPicPr>
          <p:cNvPr id="131" name="TAP.jpg" descr="TAP.jpg">
            <a:extLst>
              <a:ext uri="{FF2B5EF4-FFF2-40B4-BE49-F238E27FC236}">
                <a16:creationId xmlns:a16="http://schemas.microsoft.com/office/drawing/2014/main" id="{8A4184C1-9CEE-B61F-0D81-6E18153173B5}"/>
              </a:ext>
            </a:extLst>
          </p:cNvPr>
          <p:cNvPicPr>
            <a:picLocks noChangeAspect="1"/>
          </p:cNvPicPr>
          <p:nvPr/>
        </p:nvPicPr>
        <p:blipFill>
          <a:blip r:embed="rId12"/>
          <a:stretch>
            <a:fillRect/>
          </a:stretch>
        </p:blipFill>
        <p:spPr>
          <a:xfrm>
            <a:off x="20765223" y="31573321"/>
            <a:ext cx="2109826" cy="1054913"/>
          </a:xfrm>
          <a:prstGeom prst="rect">
            <a:avLst/>
          </a:prstGeom>
          <a:ln w="12700">
            <a:miter lim="400000"/>
          </a:ln>
        </p:spPr>
      </p:pic>
      <p:graphicFrame>
        <p:nvGraphicFramePr>
          <p:cNvPr id="135" name="Table 23">
            <a:extLst>
              <a:ext uri="{FF2B5EF4-FFF2-40B4-BE49-F238E27FC236}">
                <a16:creationId xmlns:a16="http://schemas.microsoft.com/office/drawing/2014/main" id="{7835CD3E-CC63-6BF7-B604-E9CF0079BAE8}"/>
              </a:ext>
            </a:extLst>
          </p:cNvPr>
          <p:cNvGraphicFramePr>
            <a:graphicFrameLocks noGrp="1"/>
          </p:cNvGraphicFramePr>
          <p:nvPr>
            <p:extLst>
              <p:ext uri="{D42A27DB-BD31-4B8C-83A1-F6EECF244321}">
                <p14:modId xmlns:p14="http://schemas.microsoft.com/office/powerpoint/2010/main" val="1477243437"/>
              </p:ext>
            </p:extLst>
          </p:nvPr>
        </p:nvGraphicFramePr>
        <p:xfrm>
          <a:off x="33694219" y="20773902"/>
          <a:ext cx="4640947" cy="1850110"/>
        </p:xfrm>
        <a:graphic>
          <a:graphicData uri="http://schemas.openxmlformats.org/drawingml/2006/table">
            <a:tbl>
              <a:tblPr firstRow="1" bandRow="1">
                <a:tableStyleId>{BC89EF96-8CEA-46FF-86C4-4CE0E7609802}</a:tableStyleId>
              </a:tblPr>
              <a:tblGrid>
                <a:gridCol w="2424581">
                  <a:extLst>
                    <a:ext uri="{9D8B030D-6E8A-4147-A177-3AD203B41FA5}">
                      <a16:colId xmlns:a16="http://schemas.microsoft.com/office/drawing/2014/main" val="3895372678"/>
                    </a:ext>
                  </a:extLst>
                </a:gridCol>
                <a:gridCol w="2216366">
                  <a:extLst>
                    <a:ext uri="{9D8B030D-6E8A-4147-A177-3AD203B41FA5}">
                      <a16:colId xmlns:a16="http://schemas.microsoft.com/office/drawing/2014/main" val="1369029196"/>
                    </a:ext>
                  </a:extLst>
                </a:gridCol>
              </a:tblGrid>
              <a:tr h="341463">
                <a:tc>
                  <a:txBody>
                    <a:bodyPr/>
                    <a:lstStyle/>
                    <a:p>
                      <a:r>
                        <a:rPr lang="en-US" sz="1800" b="0" dirty="0">
                          <a:latin typeface="Arial" panose="020B0604020202020204" pitchFamily="34" charset="0"/>
                          <a:cs typeface="Arial" panose="020B0604020202020204" pitchFamily="34" charset="0"/>
                        </a:rPr>
                        <a:t>Starting Tempo (ms)</a:t>
                      </a:r>
                    </a:p>
                  </a:txBody>
                  <a:tcPr/>
                </a:tc>
                <a:tc>
                  <a:txBody>
                    <a:bodyPr/>
                    <a:lstStyle/>
                    <a:p>
                      <a:r>
                        <a:rPr lang="en-US" sz="1800" b="0" dirty="0">
                          <a:latin typeface="Arial" panose="020B0604020202020204" pitchFamily="34" charset="0"/>
                          <a:cs typeface="Arial" panose="020B0604020202020204" pitchFamily="34" charset="0"/>
                        </a:rPr>
                        <a:t>P-Value</a:t>
                      </a:r>
                    </a:p>
                  </a:txBody>
                  <a:tcPr/>
                </a:tc>
                <a:extLst>
                  <a:ext uri="{0D108BD9-81ED-4DB2-BD59-A6C34878D82A}">
                    <a16:rowId xmlns:a16="http://schemas.microsoft.com/office/drawing/2014/main" val="2810562175"/>
                  </a:ext>
                </a:extLst>
              </a:tr>
              <a:tr h="343284">
                <a:tc>
                  <a:txBody>
                    <a:bodyPr/>
                    <a:lstStyle/>
                    <a:p>
                      <a:r>
                        <a:rPr lang="en-US" sz="1800" b="0" dirty="0">
                          <a:latin typeface="Arial" panose="020B0604020202020204" pitchFamily="34" charset="0"/>
                          <a:cs typeface="Arial" panose="020B0604020202020204" pitchFamily="34" charset="0"/>
                        </a:rPr>
                        <a:t>300</a:t>
                      </a:r>
                    </a:p>
                  </a:txBody>
                  <a:tcPr/>
                </a:tc>
                <a:tc>
                  <a:txBody>
                    <a:bodyPr/>
                    <a:lstStyle/>
                    <a:p>
                      <a:r>
                        <a:rPr lang="en-US" sz="1800" dirty="0">
                          <a:solidFill>
                            <a:srgbClr val="000630"/>
                          </a:solidFill>
                          <a:latin typeface="Arial"/>
                          <a:cs typeface="Arial"/>
                        </a:rPr>
                        <a:t>0.037</a:t>
                      </a:r>
                      <a:endParaRPr lang="en-US"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463872298"/>
                  </a:ext>
                </a:extLst>
              </a:tr>
              <a:tr h="376313">
                <a:tc>
                  <a:txBody>
                    <a:bodyPr/>
                    <a:lstStyle/>
                    <a:p>
                      <a:r>
                        <a:rPr lang="en-US" sz="1800" b="0" dirty="0">
                          <a:latin typeface="Arial" panose="020B0604020202020204" pitchFamily="34" charset="0"/>
                          <a:cs typeface="Arial" panose="020B0604020202020204" pitchFamily="34" charset="0"/>
                        </a:rPr>
                        <a:t>450</a:t>
                      </a:r>
                    </a:p>
                  </a:txBody>
                  <a:tcPr/>
                </a:tc>
                <a:tc>
                  <a:txBody>
                    <a:bodyPr/>
                    <a:lstStyle/>
                    <a:p>
                      <a:r>
                        <a:rPr lang="en-US" sz="1800" dirty="0">
                          <a:solidFill>
                            <a:srgbClr val="000630"/>
                          </a:solidFill>
                          <a:latin typeface="Arial"/>
                          <a:cs typeface="Arial"/>
                        </a:rPr>
                        <a:t>&lt; 0.01</a:t>
                      </a:r>
                      <a:endParaRPr lang="en-US"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16930395"/>
                  </a:ext>
                </a:extLst>
              </a:tr>
              <a:tr h="376517">
                <a:tc>
                  <a:txBody>
                    <a:bodyPr/>
                    <a:lstStyle/>
                    <a:p>
                      <a:r>
                        <a:rPr lang="en-US" sz="1800" b="0" dirty="0">
                          <a:latin typeface="Arial" panose="020B0604020202020204" pitchFamily="34" charset="0"/>
                          <a:cs typeface="Arial" panose="020B0604020202020204" pitchFamily="34" charset="0"/>
                        </a:rPr>
                        <a:t>525</a:t>
                      </a:r>
                    </a:p>
                  </a:txBody>
                  <a:tcPr/>
                </a:tc>
                <a:tc>
                  <a:txBody>
                    <a:bodyPr/>
                    <a:lstStyle/>
                    <a:p>
                      <a:r>
                        <a:rPr lang="en-US" sz="1800" dirty="0">
                          <a:solidFill>
                            <a:srgbClr val="000630"/>
                          </a:solidFill>
                          <a:latin typeface="Arial"/>
                          <a:cs typeface="Arial"/>
                        </a:rPr>
                        <a:t>&lt; 0.001</a:t>
                      </a:r>
                      <a:endParaRPr lang="en-US"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5755427"/>
                  </a:ext>
                </a:extLst>
              </a:tr>
              <a:tr h="133279">
                <a:tc>
                  <a:txBody>
                    <a:bodyPr/>
                    <a:lstStyle/>
                    <a:p>
                      <a:r>
                        <a:rPr lang="en-US" sz="1800" b="0" dirty="0">
                          <a:latin typeface="Arial" panose="020B0604020202020204" pitchFamily="34" charset="0"/>
                          <a:cs typeface="Arial" panose="020B0604020202020204" pitchFamily="34" charset="0"/>
                        </a:rPr>
                        <a:t>600</a:t>
                      </a:r>
                    </a:p>
                  </a:txBody>
                  <a:tcPr/>
                </a:tc>
                <a:tc>
                  <a:txBody>
                    <a:bodyPr/>
                    <a:lstStyle/>
                    <a:p>
                      <a:pPr marL="0" marR="0" lvl="0" indent="0" algn="l" defTabSz="2194514" rtl="0" eaLnBrk="1" fontAlgn="auto" latinLnBrk="0" hangingPunct="1">
                        <a:lnSpc>
                          <a:spcPct val="100000"/>
                        </a:lnSpc>
                        <a:spcBef>
                          <a:spcPts val="0"/>
                        </a:spcBef>
                        <a:spcAft>
                          <a:spcPts val="0"/>
                        </a:spcAft>
                        <a:buClrTx/>
                        <a:buSzTx/>
                        <a:buFontTx/>
                        <a:buNone/>
                        <a:tabLst/>
                        <a:defRPr/>
                      </a:pPr>
                      <a:r>
                        <a:rPr lang="en-US" sz="1800" dirty="0">
                          <a:solidFill>
                            <a:srgbClr val="000630"/>
                          </a:solidFill>
                          <a:latin typeface="Arial"/>
                          <a:cs typeface="Arial"/>
                        </a:rPr>
                        <a:t>&lt; 0.0001</a:t>
                      </a:r>
                      <a:endParaRPr lang="en-US" sz="1800" b="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69573318"/>
                  </a:ext>
                </a:extLst>
              </a:tr>
            </a:tbl>
          </a:graphicData>
        </a:graphic>
      </p:graphicFrame>
      <p:cxnSp>
        <p:nvCxnSpPr>
          <p:cNvPr id="136" name="Straight Arrow Connector 135">
            <a:extLst>
              <a:ext uri="{FF2B5EF4-FFF2-40B4-BE49-F238E27FC236}">
                <a16:creationId xmlns:a16="http://schemas.microsoft.com/office/drawing/2014/main" id="{314471AF-7AAB-0718-52DB-8BBD9DA8BE86}"/>
              </a:ext>
            </a:extLst>
          </p:cNvPr>
          <p:cNvCxnSpPr>
            <a:cxnSpLocks/>
          </p:cNvCxnSpPr>
          <p:nvPr/>
        </p:nvCxnSpPr>
        <p:spPr>
          <a:xfrm>
            <a:off x="38444194" y="20773902"/>
            <a:ext cx="0" cy="185011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B8F93FCD-E308-6007-7BE1-4354063C4AE7}"/>
              </a:ext>
            </a:extLst>
          </p:cNvPr>
          <p:cNvSpPr txBox="1"/>
          <p:nvPr/>
        </p:nvSpPr>
        <p:spPr>
          <a:xfrm>
            <a:off x="22304051" y="15155283"/>
            <a:ext cx="10954017" cy="3108543"/>
          </a:xfrm>
          <a:prstGeom prst="rect">
            <a:avLst/>
          </a:prstGeom>
          <a:noFill/>
        </p:spPr>
        <p:txBody>
          <a:bodyPr wrap="square" rtlCol="0">
            <a:spAutoFit/>
          </a:bodyPr>
          <a:lstStyle/>
          <a:p>
            <a:pPr marL="742950" lvl="0" indent="-742950" defTabSz="2194514" fontAlgn="auto">
              <a:spcBef>
                <a:spcPts val="0"/>
              </a:spcBef>
              <a:spcAft>
                <a:spcPts val="0"/>
              </a:spcAft>
              <a:buFont typeface="+mj-lt"/>
              <a:buAutoNum type="arabicPeriod" startAt="3"/>
              <a:defRPr/>
            </a:pPr>
            <a:endParaRPr lang="en-US" sz="2800" i="1" dirty="0">
              <a:solidFill>
                <a:srgbClr val="000630"/>
              </a:solidFill>
              <a:latin typeface="Arial"/>
              <a:cs typeface="Arial"/>
            </a:endParaRPr>
          </a:p>
          <a:p>
            <a:pPr marL="742950" lvl="0" indent="-742950" defTabSz="2194514" fontAlgn="auto">
              <a:spcBef>
                <a:spcPts val="0"/>
              </a:spcBef>
              <a:spcAft>
                <a:spcPts val="0"/>
              </a:spcAft>
              <a:buFont typeface="+mj-lt"/>
              <a:buAutoNum type="arabicPeriod" startAt="3"/>
              <a:defRPr/>
            </a:pPr>
            <a:endParaRPr lang="en-US" sz="2800" i="1" dirty="0">
              <a:solidFill>
                <a:srgbClr val="000630"/>
              </a:solidFill>
              <a:latin typeface="Arial"/>
              <a:cs typeface="Arial"/>
            </a:endParaRPr>
          </a:p>
          <a:p>
            <a:pPr marL="742950" lvl="0" indent="-742950" defTabSz="2194514" fontAlgn="auto">
              <a:spcBef>
                <a:spcPts val="0"/>
              </a:spcBef>
              <a:spcAft>
                <a:spcPts val="0"/>
              </a:spcAft>
              <a:buFont typeface="+mj-lt"/>
              <a:buAutoNum type="arabicPeriod" startAt="3"/>
              <a:defRPr/>
            </a:pPr>
            <a:r>
              <a:rPr lang="en-US" sz="2800" i="1" dirty="0">
                <a:solidFill>
                  <a:srgbClr val="000630"/>
                </a:solidFill>
                <a:latin typeface="Arial"/>
                <a:cs typeface="Arial"/>
              </a:rPr>
              <a:t>The importance of certain beats in different melodies occasionally ranked even higher than the step size, e.g., melody 27, beat 15. Therefore, the model could be used to indicate beats within each melody that are worth further investigation. </a:t>
            </a:r>
          </a:p>
        </p:txBody>
      </p:sp>
      <p:pic>
        <p:nvPicPr>
          <p:cNvPr id="139" name="Picture 138" descr="A picture containing graphical user interface&#10;&#10;Description automatically generated">
            <a:extLst>
              <a:ext uri="{FF2B5EF4-FFF2-40B4-BE49-F238E27FC236}">
                <a16:creationId xmlns:a16="http://schemas.microsoft.com/office/drawing/2014/main" id="{6196A69C-C2A4-DD16-5479-29AA87445A89}"/>
              </a:ext>
            </a:extLst>
          </p:cNvPr>
          <p:cNvPicPr>
            <a:picLocks noChangeAspect="1"/>
          </p:cNvPicPr>
          <p:nvPr/>
        </p:nvPicPr>
        <p:blipFill>
          <a:blip r:embed="rId13"/>
          <a:stretch>
            <a:fillRect/>
          </a:stretch>
        </p:blipFill>
        <p:spPr>
          <a:xfrm>
            <a:off x="33918757" y="13311097"/>
            <a:ext cx="1680053" cy="2113057"/>
          </a:xfrm>
          <a:prstGeom prst="rect">
            <a:avLst/>
          </a:prstGeom>
        </p:spPr>
      </p:pic>
      <p:pic>
        <p:nvPicPr>
          <p:cNvPr id="140" name="Picture 139" descr="Graphical user interface&#10;&#10;Description automatically generated">
            <a:extLst>
              <a:ext uri="{FF2B5EF4-FFF2-40B4-BE49-F238E27FC236}">
                <a16:creationId xmlns:a16="http://schemas.microsoft.com/office/drawing/2014/main" id="{7DE3FE14-18C1-174B-C3A0-66BC2EEEF068}"/>
              </a:ext>
            </a:extLst>
          </p:cNvPr>
          <p:cNvPicPr>
            <a:picLocks noChangeAspect="1"/>
          </p:cNvPicPr>
          <p:nvPr/>
        </p:nvPicPr>
        <p:blipFill rotWithShape="1">
          <a:blip r:embed="rId14"/>
          <a:srcRect t="947"/>
          <a:stretch/>
        </p:blipFill>
        <p:spPr>
          <a:xfrm>
            <a:off x="35616495" y="13337902"/>
            <a:ext cx="3376063" cy="2094811"/>
          </a:xfrm>
          <a:prstGeom prst="rect">
            <a:avLst/>
          </a:prstGeom>
        </p:spPr>
      </p:pic>
      <p:pic>
        <p:nvPicPr>
          <p:cNvPr id="141" name="Picture 140" descr="A picture containing graphical user interface&#10;&#10;Description automatically generated">
            <a:extLst>
              <a:ext uri="{FF2B5EF4-FFF2-40B4-BE49-F238E27FC236}">
                <a16:creationId xmlns:a16="http://schemas.microsoft.com/office/drawing/2014/main" id="{F4229284-8123-C7FB-746B-7E588AC48462}"/>
              </a:ext>
            </a:extLst>
          </p:cNvPr>
          <p:cNvPicPr>
            <a:picLocks noChangeAspect="1"/>
          </p:cNvPicPr>
          <p:nvPr/>
        </p:nvPicPr>
        <p:blipFill>
          <a:blip r:embed="rId15"/>
          <a:stretch>
            <a:fillRect/>
          </a:stretch>
        </p:blipFill>
        <p:spPr>
          <a:xfrm>
            <a:off x="39116908" y="13315044"/>
            <a:ext cx="3376063" cy="2109798"/>
          </a:xfrm>
          <a:prstGeom prst="rect">
            <a:avLst/>
          </a:prstGeom>
        </p:spPr>
      </p:pic>
      <p:pic>
        <p:nvPicPr>
          <p:cNvPr id="146" name="Content Placeholder 15" descr="A picture containing table&#10;&#10;Description automatically generated">
            <a:extLst>
              <a:ext uri="{FF2B5EF4-FFF2-40B4-BE49-F238E27FC236}">
                <a16:creationId xmlns:a16="http://schemas.microsoft.com/office/drawing/2014/main" id="{71DCA0E2-9F24-B4BE-389A-7C91A743AB5D}"/>
              </a:ext>
            </a:extLst>
          </p:cNvPr>
          <p:cNvPicPr>
            <a:picLocks noChangeAspect="1"/>
          </p:cNvPicPr>
          <p:nvPr/>
        </p:nvPicPr>
        <p:blipFill>
          <a:blip r:embed="rId16"/>
          <a:stretch>
            <a:fillRect/>
          </a:stretch>
        </p:blipFill>
        <p:spPr bwMode="auto">
          <a:xfrm>
            <a:off x="39163850" y="16508595"/>
            <a:ext cx="1600983" cy="200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 name="Picture 146" descr="A picture containing graphical user interface&#10;&#10;Description automatically generated">
            <a:extLst>
              <a:ext uri="{FF2B5EF4-FFF2-40B4-BE49-F238E27FC236}">
                <a16:creationId xmlns:a16="http://schemas.microsoft.com/office/drawing/2014/main" id="{D3CF3C61-944B-33AA-50AC-A97E4E58CAAD}"/>
              </a:ext>
            </a:extLst>
          </p:cNvPr>
          <p:cNvPicPr>
            <a:picLocks noChangeAspect="1"/>
          </p:cNvPicPr>
          <p:nvPr/>
        </p:nvPicPr>
        <p:blipFill>
          <a:blip r:embed="rId17"/>
          <a:stretch>
            <a:fillRect/>
          </a:stretch>
        </p:blipFill>
        <p:spPr>
          <a:xfrm>
            <a:off x="33893018" y="16508657"/>
            <a:ext cx="1601356" cy="1999815"/>
          </a:xfrm>
          <a:prstGeom prst="rect">
            <a:avLst/>
          </a:prstGeom>
        </p:spPr>
      </p:pic>
      <p:pic>
        <p:nvPicPr>
          <p:cNvPr id="148" name="Picture 147" descr="A picture containing table&#10;&#10;Description automatically generated">
            <a:extLst>
              <a:ext uri="{FF2B5EF4-FFF2-40B4-BE49-F238E27FC236}">
                <a16:creationId xmlns:a16="http://schemas.microsoft.com/office/drawing/2014/main" id="{950DC184-B427-D5D7-7C39-281F4054F965}"/>
              </a:ext>
            </a:extLst>
          </p:cNvPr>
          <p:cNvPicPr>
            <a:picLocks noChangeAspect="1"/>
          </p:cNvPicPr>
          <p:nvPr/>
        </p:nvPicPr>
        <p:blipFill>
          <a:blip r:embed="rId18"/>
          <a:stretch>
            <a:fillRect/>
          </a:stretch>
        </p:blipFill>
        <p:spPr>
          <a:xfrm>
            <a:off x="40943305" y="16497348"/>
            <a:ext cx="1600983" cy="1989044"/>
          </a:xfrm>
          <a:prstGeom prst="rect">
            <a:avLst/>
          </a:prstGeom>
        </p:spPr>
      </p:pic>
      <p:pic>
        <p:nvPicPr>
          <p:cNvPr id="149" name="Picture 148" descr="Graphical user interface&#10;&#10;Description automatically generated with low confidence">
            <a:extLst>
              <a:ext uri="{FF2B5EF4-FFF2-40B4-BE49-F238E27FC236}">
                <a16:creationId xmlns:a16="http://schemas.microsoft.com/office/drawing/2014/main" id="{FF451903-DE12-CDC6-499B-46269E8C5644}"/>
              </a:ext>
            </a:extLst>
          </p:cNvPr>
          <p:cNvPicPr>
            <a:picLocks noChangeAspect="1"/>
          </p:cNvPicPr>
          <p:nvPr/>
        </p:nvPicPr>
        <p:blipFill>
          <a:blip r:embed="rId19"/>
          <a:stretch>
            <a:fillRect/>
          </a:stretch>
        </p:blipFill>
        <p:spPr>
          <a:xfrm>
            <a:off x="35653587" y="16508657"/>
            <a:ext cx="1601356" cy="2004047"/>
          </a:xfrm>
          <a:prstGeom prst="rect">
            <a:avLst/>
          </a:prstGeom>
        </p:spPr>
      </p:pic>
      <p:pic>
        <p:nvPicPr>
          <p:cNvPr id="150" name="Picture 149" descr="A picture containing graphical user interface&#10;&#10;Description automatically generated">
            <a:extLst>
              <a:ext uri="{FF2B5EF4-FFF2-40B4-BE49-F238E27FC236}">
                <a16:creationId xmlns:a16="http://schemas.microsoft.com/office/drawing/2014/main" id="{DB45A1FA-DF37-26F5-BC96-DB142E8CBA4F}"/>
              </a:ext>
            </a:extLst>
          </p:cNvPr>
          <p:cNvPicPr>
            <a:picLocks noChangeAspect="1"/>
          </p:cNvPicPr>
          <p:nvPr/>
        </p:nvPicPr>
        <p:blipFill>
          <a:blip r:embed="rId20"/>
          <a:stretch>
            <a:fillRect/>
          </a:stretch>
        </p:blipFill>
        <p:spPr>
          <a:xfrm>
            <a:off x="37384022" y="16502788"/>
            <a:ext cx="1601356" cy="2002637"/>
          </a:xfrm>
          <a:prstGeom prst="rect">
            <a:avLst/>
          </a:prstGeom>
        </p:spPr>
      </p:pic>
      <p:sp>
        <p:nvSpPr>
          <p:cNvPr id="152" name="object 18">
            <a:extLst>
              <a:ext uri="{FF2B5EF4-FFF2-40B4-BE49-F238E27FC236}">
                <a16:creationId xmlns:a16="http://schemas.microsoft.com/office/drawing/2014/main" id="{C7D93CD3-3AB7-FEB2-D5F5-70CB2ACC6BBA}"/>
              </a:ext>
            </a:extLst>
          </p:cNvPr>
          <p:cNvSpPr/>
          <p:nvPr/>
        </p:nvSpPr>
        <p:spPr>
          <a:xfrm flipV="1">
            <a:off x="22427064" y="14965986"/>
            <a:ext cx="20236486" cy="624952"/>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p>
            <a:pPr defTabSz="2194514" fontAlgn="auto">
              <a:spcBef>
                <a:spcPts val="0"/>
              </a:spcBef>
              <a:spcAft>
                <a:spcPts val="0"/>
              </a:spcAft>
              <a:defRPr/>
            </a:pPr>
            <a:endParaRPr>
              <a:latin typeface="+mn-lt"/>
              <a:ea typeface="+mn-ea"/>
            </a:endParaRPr>
          </a:p>
        </p:txBody>
      </p:sp>
      <p:sp>
        <p:nvSpPr>
          <p:cNvPr id="153" name="object 18">
            <a:extLst>
              <a:ext uri="{FF2B5EF4-FFF2-40B4-BE49-F238E27FC236}">
                <a16:creationId xmlns:a16="http://schemas.microsoft.com/office/drawing/2014/main" id="{552558AC-8D4C-44D5-3874-D7C6F2EE747D}"/>
              </a:ext>
            </a:extLst>
          </p:cNvPr>
          <p:cNvSpPr/>
          <p:nvPr/>
        </p:nvSpPr>
        <p:spPr>
          <a:xfrm flipV="1">
            <a:off x="22466389" y="17925818"/>
            <a:ext cx="20197161" cy="599485"/>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a:lstStyle>
          <a:p>
            <a:pPr defTabSz="2194514" fontAlgn="auto">
              <a:spcBef>
                <a:spcPts val="0"/>
              </a:spcBef>
              <a:spcAft>
                <a:spcPts val="0"/>
              </a:spcAft>
              <a:defRPr/>
            </a:pPr>
            <a:endParaRPr>
              <a:latin typeface="+mn-lt"/>
              <a:ea typeface="+mn-ea"/>
            </a:endParaRPr>
          </a:p>
        </p:txBody>
      </p:sp>
      <p:sp>
        <p:nvSpPr>
          <p:cNvPr id="154" name="object 18">
            <a:extLst>
              <a:ext uri="{FF2B5EF4-FFF2-40B4-BE49-F238E27FC236}">
                <a16:creationId xmlns:a16="http://schemas.microsoft.com/office/drawing/2014/main" id="{552558AC-8D4C-44D5-3874-D7C6F2EE747D}"/>
              </a:ext>
            </a:extLst>
          </p:cNvPr>
          <p:cNvSpPr/>
          <p:nvPr/>
        </p:nvSpPr>
        <p:spPr>
          <a:xfrm flipV="1">
            <a:off x="22330514" y="22335598"/>
            <a:ext cx="20591208" cy="643229"/>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a:lstStyle>
          <a:p>
            <a:pPr defTabSz="2194514" fontAlgn="auto">
              <a:spcBef>
                <a:spcPts val="0"/>
              </a:spcBef>
              <a:spcAft>
                <a:spcPts val="0"/>
              </a:spcAft>
              <a:defRPr/>
            </a:pPr>
            <a:endParaRPr>
              <a:latin typeface="+mn-lt"/>
              <a:ea typeface="+mn-ea"/>
            </a:endParaRPr>
          </a:p>
        </p:txBody>
      </p:sp>
      <p:sp>
        <p:nvSpPr>
          <p:cNvPr id="155" name="object 18">
            <a:extLst>
              <a:ext uri="{FF2B5EF4-FFF2-40B4-BE49-F238E27FC236}">
                <a16:creationId xmlns:a16="http://schemas.microsoft.com/office/drawing/2014/main" id="{4A0A544E-AC92-A4DB-17EA-A26B377763D9}"/>
              </a:ext>
            </a:extLst>
          </p:cNvPr>
          <p:cNvSpPr/>
          <p:nvPr/>
        </p:nvSpPr>
        <p:spPr>
          <a:xfrm>
            <a:off x="32469499" y="28557283"/>
            <a:ext cx="10559565" cy="267975"/>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a:lstStyle>
          <a:p>
            <a:pPr defTabSz="2194514" fontAlgn="auto">
              <a:spcBef>
                <a:spcPts val="0"/>
              </a:spcBef>
              <a:spcAft>
                <a:spcPts val="0"/>
              </a:spcAft>
              <a:defRPr/>
            </a:pPr>
            <a:endParaRPr>
              <a:latin typeface="+mn-lt"/>
              <a:ea typeface="+mn-ea"/>
            </a:endParaRPr>
          </a:p>
        </p:txBody>
      </p:sp>
      <p:sp>
        <p:nvSpPr>
          <p:cNvPr id="156" name="object 18">
            <a:extLst>
              <a:ext uri="{FF2B5EF4-FFF2-40B4-BE49-F238E27FC236}">
                <a16:creationId xmlns:a16="http://schemas.microsoft.com/office/drawing/2014/main" id="{B0FD4FA9-E43B-EE25-D300-984EAC8AABB1}"/>
              </a:ext>
            </a:extLst>
          </p:cNvPr>
          <p:cNvSpPr/>
          <p:nvPr/>
        </p:nvSpPr>
        <p:spPr>
          <a:xfrm flipV="1">
            <a:off x="22466389" y="7796118"/>
            <a:ext cx="20197161" cy="570263"/>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p>
            <a:pPr defTabSz="2194514" fontAlgn="auto">
              <a:spcBef>
                <a:spcPts val="0"/>
              </a:spcBef>
              <a:spcAft>
                <a:spcPts val="0"/>
              </a:spcAft>
              <a:defRPr/>
            </a:pPr>
            <a:endParaRPr>
              <a:latin typeface="+mn-lt"/>
              <a:ea typeface="+mn-ea"/>
            </a:endParaRPr>
          </a:p>
        </p:txBody>
      </p:sp>
      <p:sp>
        <p:nvSpPr>
          <p:cNvPr id="14379" name="Frame 14378">
            <a:extLst>
              <a:ext uri="{FF2B5EF4-FFF2-40B4-BE49-F238E27FC236}">
                <a16:creationId xmlns:a16="http://schemas.microsoft.com/office/drawing/2014/main" id="{660DE6E4-D16F-4C1F-9741-10D3C19F18BB}"/>
              </a:ext>
            </a:extLst>
          </p:cNvPr>
          <p:cNvSpPr/>
          <p:nvPr/>
        </p:nvSpPr>
        <p:spPr>
          <a:xfrm>
            <a:off x="34007448" y="14153236"/>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8" name="Frame 157">
            <a:extLst>
              <a:ext uri="{FF2B5EF4-FFF2-40B4-BE49-F238E27FC236}">
                <a16:creationId xmlns:a16="http://schemas.microsoft.com/office/drawing/2014/main" id="{582CAB29-4145-1611-6396-2DFB3B4D82BC}"/>
              </a:ext>
            </a:extLst>
          </p:cNvPr>
          <p:cNvSpPr/>
          <p:nvPr/>
        </p:nvSpPr>
        <p:spPr>
          <a:xfrm>
            <a:off x="35691052" y="14067729"/>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9" name="Frame 158">
            <a:extLst>
              <a:ext uri="{FF2B5EF4-FFF2-40B4-BE49-F238E27FC236}">
                <a16:creationId xmlns:a16="http://schemas.microsoft.com/office/drawing/2014/main" id="{660DE6E4-D16F-4C1F-9741-10D3C19F18BB}"/>
              </a:ext>
            </a:extLst>
          </p:cNvPr>
          <p:cNvSpPr/>
          <p:nvPr/>
        </p:nvSpPr>
        <p:spPr>
          <a:xfrm>
            <a:off x="37386768" y="13972980"/>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0" name="Frame 159">
            <a:extLst>
              <a:ext uri="{FF2B5EF4-FFF2-40B4-BE49-F238E27FC236}">
                <a16:creationId xmlns:a16="http://schemas.microsoft.com/office/drawing/2014/main" id="{660DE6E4-D16F-4C1F-9741-10D3C19F18BB}"/>
              </a:ext>
            </a:extLst>
          </p:cNvPr>
          <p:cNvSpPr/>
          <p:nvPr/>
        </p:nvSpPr>
        <p:spPr>
          <a:xfrm>
            <a:off x="39179608" y="13785714"/>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1" name="Frame 160">
            <a:extLst>
              <a:ext uri="{FF2B5EF4-FFF2-40B4-BE49-F238E27FC236}">
                <a16:creationId xmlns:a16="http://schemas.microsoft.com/office/drawing/2014/main" id="{660DE6E4-D16F-4C1F-9741-10D3C19F18BB}"/>
              </a:ext>
            </a:extLst>
          </p:cNvPr>
          <p:cNvSpPr/>
          <p:nvPr/>
        </p:nvSpPr>
        <p:spPr>
          <a:xfrm>
            <a:off x="40901315" y="14063322"/>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2" name="Frame 161">
            <a:extLst>
              <a:ext uri="{FF2B5EF4-FFF2-40B4-BE49-F238E27FC236}">
                <a16:creationId xmlns:a16="http://schemas.microsoft.com/office/drawing/2014/main" id="{F576EB2A-4595-A777-A887-8AB0C6383EB2}"/>
              </a:ext>
            </a:extLst>
          </p:cNvPr>
          <p:cNvSpPr/>
          <p:nvPr/>
        </p:nvSpPr>
        <p:spPr>
          <a:xfrm>
            <a:off x="40949887" y="16691935"/>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4" name="Frame 163">
            <a:extLst>
              <a:ext uri="{FF2B5EF4-FFF2-40B4-BE49-F238E27FC236}">
                <a16:creationId xmlns:a16="http://schemas.microsoft.com/office/drawing/2014/main" id="{660DE6E4-D16F-4C1F-9741-10D3C19F18BB}"/>
              </a:ext>
            </a:extLst>
          </p:cNvPr>
          <p:cNvSpPr/>
          <p:nvPr/>
        </p:nvSpPr>
        <p:spPr>
          <a:xfrm>
            <a:off x="33922290" y="16700259"/>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5" name="Frame 164">
            <a:extLst>
              <a:ext uri="{FF2B5EF4-FFF2-40B4-BE49-F238E27FC236}">
                <a16:creationId xmlns:a16="http://schemas.microsoft.com/office/drawing/2014/main" id="{660DE6E4-D16F-4C1F-9741-10D3C19F18BB}"/>
              </a:ext>
            </a:extLst>
          </p:cNvPr>
          <p:cNvSpPr/>
          <p:nvPr/>
        </p:nvSpPr>
        <p:spPr>
          <a:xfrm>
            <a:off x="35682876" y="16697322"/>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6" name="Frame 165">
            <a:extLst>
              <a:ext uri="{FF2B5EF4-FFF2-40B4-BE49-F238E27FC236}">
                <a16:creationId xmlns:a16="http://schemas.microsoft.com/office/drawing/2014/main" id="{660DE6E4-D16F-4C1F-9741-10D3C19F18BB}"/>
              </a:ext>
            </a:extLst>
          </p:cNvPr>
          <p:cNvSpPr/>
          <p:nvPr/>
        </p:nvSpPr>
        <p:spPr>
          <a:xfrm>
            <a:off x="37399430" y="16684430"/>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67" name="Frame 166">
            <a:extLst>
              <a:ext uri="{FF2B5EF4-FFF2-40B4-BE49-F238E27FC236}">
                <a16:creationId xmlns:a16="http://schemas.microsoft.com/office/drawing/2014/main" id="{660DE6E4-D16F-4C1F-9741-10D3C19F18BB}"/>
              </a:ext>
            </a:extLst>
          </p:cNvPr>
          <p:cNvSpPr/>
          <p:nvPr/>
        </p:nvSpPr>
        <p:spPr>
          <a:xfrm>
            <a:off x="39182338" y="16690251"/>
            <a:ext cx="1404606" cy="100096"/>
          </a:xfrm>
          <a:prstGeom prst="frame">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4381" name="Right Arrow 14380">
            <a:extLst>
              <a:ext uri="{FF2B5EF4-FFF2-40B4-BE49-F238E27FC236}">
                <a16:creationId xmlns:a16="http://schemas.microsoft.com/office/drawing/2014/main" id="{C3D835CA-830E-8E41-16FD-5053853B9E34}"/>
              </a:ext>
            </a:extLst>
          </p:cNvPr>
          <p:cNvSpPr/>
          <p:nvPr/>
        </p:nvSpPr>
        <p:spPr>
          <a:xfrm rot="20724492">
            <a:off x="36580404" y="9817043"/>
            <a:ext cx="947315"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90" name="TextBox 14389">
            <a:extLst>
              <a:ext uri="{FF2B5EF4-FFF2-40B4-BE49-F238E27FC236}">
                <a16:creationId xmlns:a16="http://schemas.microsoft.com/office/drawing/2014/main" id="{14F5F97E-DD8A-8BE0-E01F-70C7A1C06EA6}"/>
              </a:ext>
            </a:extLst>
          </p:cNvPr>
          <p:cNvSpPr txBox="1"/>
          <p:nvPr/>
        </p:nvSpPr>
        <p:spPr>
          <a:xfrm>
            <a:off x="33601683" y="18829477"/>
            <a:ext cx="8169492" cy="1631216"/>
          </a:xfrm>
          <a:prstGeom prst="rect">
            <a:avLst/>
          </a:prstGeom>
          <a:noFill/>
        </p:spPr>
        <p:txBody>
          <a:bodyPr wrap="square" rtlCol="0">
            <a:spAutoFit/>
          </a:bodyPr>
          <a:lstStyle/>
          <a:p>
            <a:pPr lvl="0"/>
            <a:r>
              <a:rPr lang="en-US" sz="2000" dirty="0">
                <a:solidFill>
                  <a:srgbClr val="000630"/>
                </a:solidFill>
                <a:latin typeface="Arial" panose="020B0604020202020204" pitchFamily="34" charset="0"/>
                <a:cs typeface="Arial" panose="020B0604020202020204" pitchFamily="34" charset="0"/>
              </a:rPr>
              <a:t>H</a:t>
            </a:r>
            <a:r>
              <a:rPr lang="en-US" sz="2000" baseline="-25000" dirty="0">
                <a:solidFill>
                  <a:srgbClr val="000630"/>
                </a:solidFill>
                <a:latin typeface="Arial" panose="020B0604020202020204" pitchFamily="34" charset="0"/>
                <a:cs typeface="Arial" panose="020B0604020202020204" pitchFamily="34" charset="0"/>
              </a:rPr>
              <a:t>o</a:t>
            </a:r>
            <a:r>
              <a:rPr lang="en-US" sz="2000" dirty="0">
                <a:solidFill>
                  <a:srgbClr val="000630"/>
                </a:solidFill>
                <a:latin typeface="Arial" panose="020B0604020202020204" pitchFamily="34" charset="0"/>
                <a:cs typeface="Arial" panose="020B0604020202020204" pitchFamily="34" charset="0"/>
              </a:rPr>
              <a:t>: Average SHAP value of beat one for each starting tempo is zero; beat 1 is not significant in tempo determination.</a:t>
            </a:r>
          </a:p>
          <a:p>
            <a:pPr lvl="0"/>
            <a:endParaRPr lang="en-US" sz="2000" dirty="0">
              <a:solidFill>
                <a:srgbClr val="000630"/>
              </a:solidFill>
              <a:latin typeface="Arial" panose="020B0604020202020204" pitchFamily="34" charset="0"/>
              <a:cs typeface="Arial" panose="020B0604020202020204" pitchFamily="34" charset="0"/>
            </a:endParaRPr>
          </a:p>
          <a:p>
            <a:pPr lvl="0"/>
            <a:r>
              <a:rPr lang="en-US" sz="2000" dirty="0">
                <a:solidFill>
                  <a:srgbClr val="000630"/>
                </a:solidFill>
                <a:latin typeface="Arial" panose="020B0604020202020204" pitchFamily="34" charset="0"/>
                <a:cs typeface="Arial" panose="020B0604020202020204" pitchFamily="34" charset="0"/>
              </a:rPr>
              <a:t>H</a:t>
            </a:r>
            <a:r>
              <a:rPr lang="en-US" sz="2000" baseline="-25000" dirty="0">
                <a:solidFill>
                  <a:srgbClr val="000630"/>
                </a:solidFill>
                <a:latin typeface="Arial" panose="020B0604020202020204" pitchFamily="34" charset="0"/>
                <a:cs typeface="Arial" panose="020B0604020202020204" pitchFamily="34" charset="0"/>
              </a:rPr>
              <a:t>A</a:t>
            </a:r>
            <a:r>
              <a:rPr lang="en-US" sz="2000" dirty="0">
                <a:solidFill>
                  <a:srgbClr val="000630"/>
                </a:solidFill>
                <a:latin typeface="Arial" panose="020B0604020202020204" pitchFamily="34" charset="0"/>
                <a:cs typeface="Arial" panose="020B0604020202020204" pitchFamily="34" charset="0"/>
              </a:rPr>
              <a:t>: Average SHAP value of beat one for each starting tempo is less than zero; beat 1 is significantly slowing down the tempo on average.</a:t>
            </a:r>
          </a:p>
        </p:txBody>
      </p:sp>
      <p:grpSp>
        <p:nvGrpSpPr>
          <p:cNvPr id="185" name="Group 184">
            <a:extLst>
              <a:ext uri="{FF2B5EF4-FFF2-40B4-BE49-F238E27FC236}">
                <a16:creationId xmlns:a16="http://schemas.microsoft.com/office/drawing/2014/main" id="{40597DEB-E836-874B-9D0B-9E84D1D288D5}"/>
              </a:ext>
            </a:extLst>
          </p:cNvPr>
          <p:cNvGrpSpPr/>
          <p:nvPr/>
        </p:nvGrpSpPr>
        <p:grpSpPr>
          <a:xfrm>
            <a:off x="3071920" y="7610668"/>
            <a:ext cx="5036820" cy="1581151"/>
            <a:chOff x="82538" y="-115087"/>
            <a:chExt cx="7475801" cy="2346562"/>
          </a:xfrm>
        </p:grpSpPr>
        <p:grpSp>
          <p:nvGrpSpPr>
            <p:cNvPr id="186" name="Group 185">
              <a:extLst>
                <a:ext uri="{FF2B5EF4-FFF2-40B4-BE49-F238E27FC236}">
                  <a16:creationId xmlns:a16="http://schemas.microsoft.com/office/drawing/2014/main" id="{2EFF0F57-2663-9F4F-A6CA-CD67B1513F71}"/>
                </a:ext>
              </a:extLst>
            </p:cNvPr>
            <p:cNvGrpSpPr>
              <a:grpSpLocks noChangeAspect="1"/>
            </p:cNvGrpSpPr>
            <p:nvPr/>
          </p:nvGrpSpPr>
          <p:grpSpPr>
            <a:xfrm>
              <a:off x="82538" y="-115087"/>
              <a:ext cx="7475801" cy="2246831"/>
              <a:chOff x="82538" y="-115087"/>
              <a:chExt cx="7475801" cy="2246831"/>
            </a:xfrm>
          </p:grpSpPr>
          <p:grpSp>
            <p:nvGrpSpPr>
              <p:cNvPr id="188" name="Group 187">
                <a:extLst>
                  <a:ext uri="{FF2B5EF4-FFF2-40B4-BE49-F238E27FC236}">
                    <a16:creationId xmlns:a16="http://schemas.microsoft.com/office/drawing/2014/main" id="{A32326B3-DCC9-5249-9F58-DF6E840FB3FC}"/>
                  </a:ext>
                </a:extLst>
              </p:cNvPr>
              <p:cNvGrpSpPr>
                <a:grpSpLocks noChangeAspect="1"/>
              </p:cNvGrpSpPr>
              <p:nvPr/>
            </p:nvGrpSpPr>
            <p:grpSpPr>
              <a:xfrm>
                <a:off x="82538" y="-115087"/>
                <a:ext cx="7475801" cy="2246831"/>
                <a:chOff x="82673" y="-115275"/>
                <a:chExt cx="7488022" cy="2250503"/>
              </a:xfrm>
            </p:grpSpPr>
            <p:grpSp>
              <p:nvGrpSpPr>
                <p:cNvPr id="190" name="iiOXfUQtVaATLDBgTB7hObUaE7goiL58JASisljJTvxGzpIF8TxpjCIYRk30fnhqy4GXJLIsTzyBRYnD0c_j1sm9rukb7FdS8izPM5cgtmPgFhL6GjzDWoZTRaCdz5BSF6F9rF9w8rw.png">
                  <a:extLst>
                    <a:ext uri="{FF2B5EF4-FFF2-40B4-BE49-F238E27FC236}">
                      <a16:creationId xmlns:a16="http://schemas.microsoft.com/office/drawing/2014/main" id="{2868D87B-19B2-1046-8A59-15FD6C2A52C3}"/>
                    </a:ext>
                  </a:extLst>
                </p:cNvPr>
                <p:cNvGrpSpPr/>
                <p:nvPr/>
              </p:nvGrpSpPr>
              <p:grpSpPr>
                <a:xfrm>
                  <a:off x="82673" y="248375"/>
                  <a:ext cx="7488022" cy="1600201"/>
                  <a:chOff x="82673" y="248375"/>
                  <a:chExt cx="7488020" cy="1600200"/>
                </a:xfrm>
              </p:grpSpPr>
              <p:pic>
                <p:nvPicPr>
                  <p:cNvPr id="202" name="iiOXfUQtVaATLDBgTB7hObUaE7goiL58JASisljJTvxGzpIF8TxpjCIYRk30fnhqy4GXJLIsTzyBRYnD0c_j1sm9rukb7FdS8izPM5cgtmPgFhL6GjzDWoZTRaCdz5BSF6F9rF9w8rw.png">
                    <a:extLst>
                      <a:ext uri="{FF2B5EF4-FFF2-40B4-BE49-F238E27FC236}">
                        <a16:creationId xmlns:a16="http://schemas.microsoft.com/office/drawing/2014/main" id="{204F0F6E-EB2C-3748-9434-08BD9B1E7B8D}"/>
                      </a:ext>
                    </a:extLst>
                  </p:cNvPr>
                  <p:cNvPicPr>
                    <a:picLocks noChangeAspect="1"/>
                  </p:cNvPicPr>
                  <p:nvPr/>
                </p:nvPicPr>
                <p:blipFill>
                  <a:blip r:embed="rId21"/>
                  <a:srcRect/>
                  <a:stretch>
                    <a:fillRect/>
                  </a:stretch>
                </p:blipFill>
                <p:spPr>
                  <a:xfrm>
                    <a:off x="209673" y="337275"/>
                    <a:ext cx="7234020" cy="1270000"/>
                  </a:xfrm>
                  <a:prstGeom prst="rect">
                    <a:avLst/>
                  </a:prstGeom>
                  <a:ln>
                    <a:noFill/>
                  </a:ln>
                  <a:effectLst/>
                </p:spPr>
              </p:pic>
              <p:pic>
                <p:nvPicPr>
                  <p:cNvPr id="203" name="iiOXfUQtVaATLDBgTB7hObUaE7goiL58JASisljJTvxGzpIF8TxpjCIYRk30fnhqy4GXJLIsTzyBRYnD0c_j1sm9rukb7FdS8izPM5cgtmPgFhL6GjzDWoZTRaCdz5BSF6F9rF9w8rw.png">
                    <a:extLst>
                      <a:ext uri="{FF2B5EF4-FFF2-40B4-BE49-F238E27FC236}">
                        <a16:creationId xmlns:a16="http://schemas.microsoft.com/office/drawing/2014/main" id="{F993C0A2-8246-B342-B527-2F9BFBF2E290}"/>
                      </a:ext>
                    </a:extLst>
                  </p:cNvPr>
                  <p:cNvPicPr>
                    <a:picLocks/>
                  </p:cNvPicPr>
                  <p:nvPr/>
                </p:nvPicPr>
                <p:blipFill>
                  <a:blip r:embed="rId22"/>
                  <a:stretch>
                    <a:fillRect/>
                  </a:stretch>
                </p:blipFill>
                <p:spPr>
                  <a:xfrm>
                    <a:off x="82673" y="248375"/>
                    <a:ext cx="7488020" cy="1600200"/>
                  </a:xfrm>
                  <a:prstGeom prst="rect">
                    <a:avLst/>
                  </a:prstGeom>
                  <a:effectLst/>
                </p:spPr>
              </p:pic>
            </p:grpSp>
            <p:grpSp>
              <p:nvGrpSpPr>
                <p:cNvPr id="191" name="Group">
                  <a:extLst>
                    <a:ext uri="{FF2B5EF4-FFF2-40B4-BE49-F238E27FC236}">
                      <a16:creationId xmlns:a16="http://schemas.microsoft.com/office/drawing/2014/main" id="{0E0B0BC9-4C07-234E-9F3A-E82E6F6BEE19}"/>
                    </a:ext>
                  </a:extLst>
                </p:cNvPr>
                <p:cNvGrpSpPr/>
                <p:nvPr/>
              </p:nvGrpSpPr>
              <p:grpSpPr>
                <a:xfrm>
                  <a:off x="305497" y="-115275"/>
                  <a:ext cx="7136571" cy="2250503"/>
                  <a:chOff x="305497" y="-115275"/>
                  <a:chExt cx="7136571" cy="2250503"/>
                </a:xfrm>
              </p:grpSpPr>
              <p:sp>
                <p:nvSpPr>
                  <p:cNvPr id="192" name="Leap (interval greater than a third)">
                    <a:extLst>
                      <a:ext uri="{FF2B5EF4-FFF2-40B4-BE49-F238E27FC236}">
                        <a16:creationId xmlns:a16="http://schemas.microsoft.com/office/drawing/2014/main" id="{A8021227-70B7-0049-B3B0-80EFBDCC7B6E}"/>
                      </a:ext>
                    </a:extLst>
                  </p:cNvPr>
                  <p:cNvSpPr txBox="1"/>
                  <p:nvPr/>
                </p:nvSpPr>
                <p:spPr>
                  <a:xfrm>
                    <a:off x="305497" y="-115275"/>
                    <a:ext cx="2052382" cy="537975"/>
                  </a:xfrm>
                  <a:prstGeom prst="rect">
                    <a:avLst/>
                  </a:prstGeom>
                  <a:noFill/>
                  <a:ln w="12700" cap="flat">
                    <a:noFill/>
                    <a:miter lim="400000"/>
                  </a:ln>
                  <a:effectLst/>
                  <a:extLst>
                    <a:ext uri="{C572A759-6A51-4108-AA02-DFA0A04FC94B}">
                      <ma14:wrappingTextBoxFlag xmlns:lc="http://schemas.openxmlformats.org/drawingml/2006/lockedCanvas" xmlns:o="urn:schemas-microsoft-com:office:office" xmlns:v="urn:schemas-microsoft-com:vml" xmlns:w10="urn:schemas-microsoft-com:office:word" xmlns:w="http://schemas.openxmlformats.org/wordprocessingml/2006/main" xmlns:ma14="http://schemas.microsoft.com/office/mac/drawingml/2011/main" xmlns:a14="http://schemas.microsoft.com/office/drawing/2010/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1"/>
                    </a:ext>
                  </a:extLst>
                </p:spPr>
                <p:txBody>
                  <a:bodyPr wrap="square" lIns="50800" tIns="50800" rIns="50800" bIns="50800" numCol="1" anchor="ctr">
                    <a:noAutofit/>
                  </a:bodyPr>
                  <a:lstStyle/>
                  <a:p>
                    <a:r>
                      <a:rPr lang="en-US" sz="800" kern="100" dirty="0">
                        <a:solidFill>
                          <a:srgbClr val="000000"/>
                        </a:solidFill>
                        <a:effectLst/>
                        <a:latin typeface="Droid Serif"/>
                        <a:ea typeface="Droid Serif"/>
                        <a:cs typeface="Droid Serif"/>
                      </a:rPr>
                      <a:t>Leap (interval &gt; a third)</a:t>
                    </a:r>
                    <a:endParaRPr lang="en-CA" sz="1100" kern="100" dirty="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93" name="Skip (third)">
                    <a:extLst>
                      <a:ext uri="{FF2B5EF4-FFF2-40B4-BE49-F238E27FC236}">
                        <a16:creationId xmlns:a16="http://schemas.microsoft.com/office/drawing/2014/main" id="{E6D136F5-797E-FD43-BAFA-680853B933AC}"/>
                      </a:ext>
                    </a:extLst>
                  </p:cNvPr>
                  <p:cNvSpPr txBox="1"/>
                  <p:nvPr/>
                </p:nvSpPr>
                <p:spPr>
                  <a:xfrm>
                    <a:off x="2248907" y="52292"/>
                    <a:ext cx="1309531" cy="426110"/>
                  </a:xfrm>
                  <a:prstGeom prst="rect">
                    <a:avLst/>
                  </a:prstGeom>
                  <a:noFill/>
                  <a:ln w="12700" cap="flat">
                    <a:noFill/>
                    <a:miter lim="400000"/>
                  </a:ln>
                  <a:effectLst/>
                  <a:extLst>
                    <a:ext uri="{C572A759-6A51-4108-AA02-DFA0A04FC94B}">
                      <ma14:wrappingTextBoxFlag xmlns:lc="http://schemas.openxmlformats.org/drawingml/2006/lockedCanvas" xmlns:o="urn:schemas-microsoft-com:office:office" xmlns:v="urn:schemas-microsoft-com:vml" xmlns:w10="urn:schemas-microsoft-com:office:word" xmlns:w="http://schemas.openxmlformats.org/wordprocessingml/2006/main" xmlns:ma14="http://schemas.microsoft.com/office/mac/drawingml/2011/main" xmlns:a14="http://schemas.microsoft.com/office/drawing/2010/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1"/>
                    </a:ext>
                  </a:extLst>
                </p:spPr>
                <p:txBody>
                  <a:bodyPr wrap="square" lIns="50800" tIns="50800" rIns="50800" bIns="50800" numCol="1" anchor="ctr">
                    <a:noAutofit/>
                  </a:bodyPr>
                  <a:lstStyle/>
                  <a:p>
                    <a:r>
                      <a:rPr lang="en-US" sz="800" kern="100">
                        <a:solidFill>
                          <a:srgbClr val="000000"/>
                        </a:solidFill>
                        <a:effectLst/>
                        <a:latin typeface="Droid Serif"/>
                        <a:ea typeface="Droid Serif"/>
                        <a:cs typeface="Droid Serif"/>
                      </a:rPr>
                      <a:t>Skip (third)</a:t>
                    </a:r>
                    <a:endParaRPr lang="en-CA" sz="1100" kern="10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94" name="Contour change">
                    <a:extLst>
                      <a:ext uri="{FF2B5EF4-FFF2-40B4-BE49-F238E27FC236}">
                        <a16:creationId xmlns:a16="http://schemas.microsoft.com/office/drawing/2014/main" id="{90125769-6255-7E4E-A008-2B27B19DC108}"/>
                      </a:ext>
                    </a:extLst>
                  </p:cNvPr>
                  <p:cNvSpPr txBox="1"/>
                  <p:nvPr/>
                </p:nvSpPr>
                <p:spPr>
                  <a:xfrm>
                    <a:off x="5655008" y="1778989"/>
                    <a:ext cx="1787060" cy="356239"/>
                  </a:xfrm>
                  <a:prstGeom prst="rect">
                    <a:avLst/>
                  </a:prstGeom>
                  <a:noFill/>
                  <a:ln w="12700" cap="flat">
                    <a:noFill/>
                    <a:miter lim="400000"/>
                  </a:ln>
                  <a:effectLst/>
                  <a:extLst>
                    <a:ext uri="{C572A759-6A51-4108-AA02-DFA0A04FC94B}">
                      <ma14:wrappingTextBoxFlag xmlns:lc="http://schemas.openxmlformats.org/drawingml/2006/lockedCanvas" xmlns:o="urn:schemas-microsoft-com:office:office" xmlns:v="urn:schemas-microsoft-com:vml" xmlns:w10="urn:schemas-microsoft-com:office:word" xmlns:w="http://schemas.openxmlformats.org/wordprocessingml/2006/main" xmlns:ma14="http://schemas.microsoft.com/office/mac/drawingml/2011/main" xmlns:a14="http://schemas.microsoft.com/office/drawing/2010/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1"/>
                    </a:ext>
                  </a:extLst>
                </p:spPr>
                <p:txBody>
                  <a:bodyPr wrap="square" lIns="50800" tIns="50800" rIns="50800" bIns="50800" numCol="1" anchor="ctr">
                    <a:noAutofit/>
                  </a:bodyPr>
                  <a:lstStyle/>
                  <a:p>
                    <a:r>
                      <a:rPr lang="en-US" sz="800" kern="100">
                        <a:solidFill>
                          <a:srgbClr val="000000"/>
                        </a:solidFill>
                        <a:effectLst/>
                        <a:latin typeface="Droid Serif"/>
                        <a:ea typeface="Droid Serif"/>
                        <a:cs typeface="Droid Serif"/>
                      </a:rPr>
                      <a:t>Contour change</a:t>
                    </a:r>
                    <a:endParaRPr lang="en-CA" sz="1100" kern="100">
                      <a:effectLst/>
                      <a:latin typeface="Georgia" panose="02040502050405020303" pitchFamily="18" charset="0"/>
                      <a:ea typeface="Calibri" panose="020F0502020204030204" pitchFamily="34" charset="0"/>
                      <a:cs typeface="Times New Roman" panose="02020603050405020304" pitchFamily="18" charset="0"/>
                    </a:endParaRPr>
                  </a:p>
                </p:txBody>
              </p:sp>
              <p:sp>
                <p:nvSpPr>
                  <p:cNvPr id="195" name="Rounded Rectangle">
                    <a:extLst>
                      <a:ext uri="{FF2B5EF4-FFF2-40B4-BE49-F238E27FC236}">
                        <a16:creationId xmlns:a16="http://schemas.microsoft.com/office/drawing/2014/main" id="{AC8E5F45-3986-424B-B23A-54FFB44230AE}"/>
                      </a:ext>
                    </a:extLst>
                  </p:cNvPr>
                  <p:cNvSpPr/>
                  <p:nvPr/>
                </p:nvSpPr>
                <p:spPr>
                  <a:xfrm>
                    <a:off x="2826810" y="681340"/>
                    <a:ext cx="1014780" cy="689821"/>
                  </a:xfrm>
                  <a:prstGeom prst="roundRect">
                    <a:avLst>
                      <a:gd name="adj" fmla="val 27616"/>
                    </a:avLst>
                  </a:prstGeom>
                  <a:noFill/>
                  <a:ln w="25400" cap="flat">
                    <a:solidFill>
                      <a:srgbClr val="0B5D18"/>
                    </a:solidFill>
                    <a:prstDash val="solid"/>
                    <a:miter lim="400000"/>
                  </a:ln>
                  <a:effectLst/>
                </p:spPr>
                <p:txBody>
                  <a:bodyPr wrap="square" lIns="50800" tIns="50800" rIns="50800" bIns="50800" numCol="1" anchor="ctr">
                    <a:noAutofit/>
                  </a:bodyPr>
                  <a:lstStyle/>
                  <a:p>
                    <a:endParaRPr lang="en-US"/>
                  </a:p>
                </p:txBody>
              </p:sp>
              <p:sp>
                <p:nvSpPr>
                  <p:cNvPr id="196" name="Rounded Rectangle">
                    <a:extLst>
                      <a:ext uri="{FF2B5EF4-FFF2-40B4-BE49-F238E27FC236}">
                        <a16:creationId xmlns:a16="http://schemas.microsoft.com/office/drawing/2014/main" id="{8EC49842-F663-E442-A511-E99407237562}"/>
                      </a:ext>
                    </a:extLst>
                  </p:cNvPr>
                  <p:cNvSpPr/>
                  <p:nvPr/>
                </p:nvSpPr>
                <p:spPr>
                  <a:xfrm>
                    <a:off x="2135054" y="681340"/>
                    <a:ext cx="471439" cy="689821"/>
                  </a:xfrm>
                  <a:prstGeom prst="roundRect">
                    <a:avLst>
                      <a:gd name="adj" fmla="val 29091"/>
                    </a:avLst>
                  </a:prstGeom>
                  <a:noFill/>
                  <a:ln w="25400" cap="flat">
                    <a:solidFill>
                      <a:srgbClr val="0B5D18"/>
                    </a:solidFill>
                    <a:prstDash val="solid"/>
                    <a:miter lim="400000"/>
                  </a:ln>
                  <a:effectLst/>
                </p:spPr>
                <p:txBody>
                  <a:bodyPr wrap="square" lIns="50800" tIns="50800" rIns="50800" bIns="50800" numCol="1" anchor="ctr">
                    <a:noAutofit/>
                  </a:bodyPr>
                  <a:lstStyle/>
                  <a:p>
                    <a:endParaRPr lang="en-US"/>
                  </a:p>
                </p:txBody>
              </p:sp>
              <p:sp>
                <p:nvSpPr>
                  <p:cNvPr id="197" name="Rounded Rectangle">
                    <a:extLst>
                      <a:ext uri="{FF2B5EF4-FFF2-40B4-BE49-F238E27FC236}">
                        <a16:creationId xmlns:a16="http://schemas.microsoft.com/office/drawing/2014/main" id="{476A11A9-F1EF-4941-A984-55D85E0D1EB7}"/>
                      </a:ext>
                    </a:extLst>
                  </p:cNvPr>
                  <p:cNvSpPr/>
                  <p:nvPr/>
                </p:nvSpPr>
                <p:spPr>
                  <a:xfrm>
                    <a:off x="5709710" y="681340"/>
                    <a:ext cx="830561" cy="689821"/>
                  </a:xfrm>
                  <a:prstGeom prst="roundRect">
                    <a:avLst>
                      <a:gd name="adj" fmla="val 27616"/>
                    </a:avLst>
                  </a:prstGeom>
                  <a:noFill/>
                  <a:ln w="25400" cap="flat">
                    <a:solidFill>
                      <a:srgbClr val="0B5D18"/>
                    </a:solidFill>
                    <a:prstDash val="solid"/>
                    <a:miter lim="400000"/>
                  </a:ln>
                  <a:effectLst/>
                </p:spPr>
                <p:txBody>
                  <a:bodyPr wrap="square" lIns="50800" tIns="50800" rIns="50800" bIns="50800" numCol="1" anchor="ctr">
                    <a:noAutofit/>
                  </a:bodyPr>
                  <a:lstStyle/>
                  <a:p>
                    <a:endParaRPr lang="en-US"/>
                  </a:p>
                </p:txBody>
              </p:sp>
              <p:cxnSp>
                <p:nvCxnSpPr>
                  <p:cNvPr id="198" name="Line">
                    <a:extLst>
                      <a:ext uri="{FF2B5EF4-FFF2-40B4-BE49-F238E27FC236}">
                        <a16:creationId xmlns:a16="http://schemas.microsoft.com/office/drawing/2014/main" id="{30C94130-F6B5-0741-B4C3-30C8229DD60D}"/>
                      </a:ext>
                    </a:extLst>
                  </p:cNvPr>
                  <p:cNvCxnSpPr/>
                  <p:nvPr/>
                </p:nvCxnSpPr>
                <p:spPr>
                  <a:xfrm>
                    <a:off x="1537435" y="254776"/>
                    <a:ext cx="119164" cy="382112"/>
                  </a:xfrm>
                  <a:prstGeom prst="line">
                    <a:avLst/>
                  </a:prstGeom>
                  <a:noFill/>
                  <a:ln w="25400" cap="flat">
                    <a:solidFill>
                      <a:srgbClr val="2A5C23"/>
                    </a:solidFill>
                    <a:prstDash val="solid"/>
                    <a:miter lim="400000"/>
                    <a:tailEnd type="triangle" w="med" len="med"/>
                  </a:ln>
                  <a:effectLst/>
                </p:spPr>
              </p:cxnSp>
              <p:cxnSp>
                <p:nvCxnSpPr>
                  <p:cNvPr id="199" name="Line">
                    <a:extLst>
                      <a:ext uri="{FF2B5EF4-FFF2-40B4-BE49-F238E27FC236}">
                        <a16:creationId xmlns:a16="http://schemas.microsoft.com/office/drawing/2014/main" id="{65F4911A-E503-B244-867A-DF4B80B22683}"/>
                      </a:ext>
                    </a:extLst>
                  </p:cNvPr>
                  <p:cNvCxnSpPr/>
                  <p:nvPr/>
                </p:nvCxnSpPr>
                <p:spPr>
                  <a:xfrm flipH="1">
                    <a:off x="2621418" y="478406"/>
                    <a:ext cx="49131" cy="299591"/>
                  </a:xfrm>
                  <a:prstGeom prst="line">
                    <a:avLst/>
                  </a:prstGeom>
                  <a:noFill/>
                  <a:ln w="25400" cap="flat">
                    <a:solidFill>
                      <a:srgbClr val="2A5C23"/>
                    </a:solidFill>
                    <a:prstDash val="solid"/>
                    <a:miter lim="400000"/>
                    <a:tailEnd type="triangle" w="med" len="med"/>
                  </a:ln>
                  <a:effectLst/>
                </p:spPr>
              </p:cxnSp>
              <p:cxnSp>
                <p:nvCxnSpPr>
                  <p:cNvPr id="200" name="Line">
                    <a:extLst>
                      <a:ext uri="{FF2B5EF4-FFF2-40B4-BE49-F238E27FC236}">
                        <a16:creationId xmlns:a16="http://schemas.microsoft.com/office/drawing/2014/main" id="{8125F8AE-6CB3-6A4B-BDFC-B3969842C547}"/>
                      </a:ext>
                    </a:extLst>
                  </p:cNvPr>
                  <p:cNvCxnSpPr/>
                  <p:nvPr/>
                </p:nvCxnSpPr>
                <p:spPr>
                  <a:xfrm flipH="1" flipV="1">
                    <a:off x="1994195" y="1364710"/>
                    <a:ext cx="134790" cy="345442"/>
                  </a:xfrm>
                  <a:prstGeom prst="line">
                    <a:avLst/>
                  </a:prstGeom>
                  <a:noFill/>
                  <a:ln w="25400" cap="flat">
                    <a:solidFill>
                      <a:srgbClr val="2A5C23"/>
                    </a:solidFill>
                    <a:prstDash val="solid"/>
                    <a:miter lim="400000"/>
                    <a:tailEnd type="triangle" w="med" len="med"/>
                  </a:ln>
                  <a:effectLst/>
                </p:spPr>
              </p:cxnSp>
              <p:cxnSp>
                <p:nvCxnSpPr>
                  <p:cNvPr id="201" name="Line">
                    <a:extLst>
                      <a:ext uri="{FF2B5EF4-FFF2-40B4-BE49-F238E27FC236}">
                        <a16:creationId xmlns:a16="http://schemas.microsoft.com/office/drawing/2014/main" id="{F98E7672-C632-5B45-A578-2EAA7DB1C2B3}"/>
                      </a:ext>
                    </a:extLst>
                  </p:cNvPr>
                  <p:cNvCxnSpPr/>
                  <p:nvPr/>
                </p:nvCxnSpPr>
                <p:spPr>
                  <a:xfrm flipH="1" flipV="1">
                    <a:off x="6124990" y="1397054"/>
                    <a:ext cx="167404" cy="363544"/>
                  </a:xfrm>
                  <a:prstGeom prst="line">
                    <a:avLst/>
                  </a:prstGeom>
                  <a:noFill/>
                  <a:ln w="25400" cap="flat">
                    <a:solidFill>
                      <a:srgbClr val="2A5C23"/>
                    </a:solidFill>
                    <a:prstDash val="solid"/>
                    <a:miter lim="400000"/>
                    <a:tailEnd type="triangle" w="med" len="med"/>
                  </a:ln>
                  <a:effectLst/>
                </p:spPr>
              </p:cxnSp>
            </p:grpSp>
          </p:grpSp>
          <p:sp>
            <p:nvSpPr>
              <p:cNvPr id="189" name="Rounded Rectangle">
                <a:extLst>
                  <a:ext uri="{FF2B5EF4-FFF2-40B4-BE49-F238E27FC236}">
                    <a16:creationId xmlns:a16="http://schemas.microsoft.com/office/drawing/2014/main" id="{A406F0A1-8346-E142-986B-1F28345F4263}"/>
                  </a:ext>
                </a:extLst>
              </p:cNvPr>
              <p:cNvSpPr/>
              <p:nvPr/>
            </p:nvSpPr>
            <p:spPr>
              <a:xfrm>
                <a:off x="1575444" y="674919"/>
                <a:ext cx="471439" cy="689822"/>
              </a:xfrm>
              <a:prstGeom prst="roundRect">
                <a:avLst>
                  <a:gd name="adj" fmla="val 29091"/>
                </a:avLst>
              </a:prstGeom>
              <a:noFill/>
              <a:ln w="25400" cap="flat">
                <a:solidFill>
                  <a:srgbClr val="0B5D18"/>
                </a:solidFill>
                <a:prstDash val="solid"/>
                <a:miter lim="400000"/>
              </a:ln>
              <a:effectLst/>
            </p:spPr>
            <p:txBody>
              <a:bodyPr wrap="square" lIns="50800" tIns="50800" rIns="50800" bIns="50800" numCol="1" anchor="ctr">
                <a:noAutofit/>
              </a:bodyPr>
              <a:lstStyle/>
              <a:p>
                <a:endParaRPr lang="en-US"/>
              </a:p>
            </p:txBody>
          </p:sp>
        </p:grpSp>
        <p:sp>
          <p:nvSpPr>
            <p:cNvPr id="187" name="Contour change">
              <a:extLst>
                <a:ext uri="{FF2B5EF4-FFF2-40B4-BE49-F238E27FC236}">
                  <a16:creationId xmlns:a16="http://schemas.microsoft.com/office/drawing/2014/main" id="{09511D86-1117-7840-B577-B9F68FE18F06}"/>
                </a:ext>
              </a:extLst>
            </p:cNvPr>
            <p:cNvSpPr txBox="1"/>
            <p:nvPr/>
          </p:nvSpPr>
          <p:spPr>
            <a:xfrm>
              <a:off x="1347411" y="1490048"/>
              <a:ext cx="3251076" cy="741427"/>
            </a:xfrm>
            <a:prstGeom prst="rect">
              <a:avLst/>
            </a:prstGeom>
            <a:noFill/>
            <a:ln w="12700" cap="flat">
              <a:noFill/>
              <a:miter lim="400000"/>
            </a:ln>
            <a:effectLst/>
            <a:extLst>
              <a:ext uri="{C572A759-6A51-4108-AA02-DFA0A04FC94B}">
                <ma14:wrappingTextBoxFlag xmlns:lc="http://schemas.openxmlformats.org/drawingml/2006/lockedCanvas" xmlns:o="urn:schemas-microsoft-com:office:office" xmlns:v="urn:schemas-microsoft-com:vml" xmlns:w10="urn:schemas-microsoft-com:office:word" xmlns:w="http://schemas.openxmlformats.org/wordprocessingml/2006/main" xmlns:ma14="http://schemas.microsoft.com/office/mac/drawingml/2011/main" xmlns:a14="http://schemas.microsoft.com/office/drawing/2010/main" xmlns=""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oel="http://schemas.microsoft.com/office/2019/extlst"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val="1"/>
              </a:ext>
            </a:extLst>
          </p:spPr>
          <p:txBody>
            <a:bodyPr wrap="square" lIns="50800" tIns="50800" rIns="50800" bIns="50800" numCol="1" anchor="ctr">
              <a:noAutofit/>
            </a:bodyPr>
            <a:lstStyle/>
            <a:p>
              <a:r>
                <a:rPr lang="en-US" sz="800" kern="100">
                  <a:solidFill>
                    <a:srgbClr val="000000"/>
                  </a:solidFill>
                  <a:effectLst/>
                  <a:latin typeface="Droid Serif"/>
                  <a:ea typeface="Droid Serif"/>
                  <a:cs typeface="Droid Serif"/>
                </a:rPr>
                <a:t>Simultaneity (leap/skip at contour change)</a:t>
              </a:r>
              <a:endParaRPr lang="en-CA" sz="1100" kern="100">
                <a:effectLst/>
                <a:latin typeface="Georgia" panose="02040502050405020303" pitchFamily="18" charset="0"/>
                <a:ea typeface="Calibri" panose="020F0502020204030204" pitchFamily="34" charset="0"/>
                <a:cs typeface="Times New Roman" panose="02020603050405020304" pitchFamily="18" charset="0"/>
              </a:endParaRPr>
            </a:p>
          </p:txBody>
        </p:sp>
      </p:grpSp>
      <p:pic>
        <p:nvPicPr>
          <p:cNvPr id="6" name="Picture 5">
            <a:extLst>
              <a:ext uri="{FF2B5EF4-FFF2-40B4-BE49-F238E27FC236}">
                <a16:creationId xmlns:a16="http://schemas.microsoft.com/office/drawing/2014/main" id="{501C3685-C15D-F3E0-5AE8-D38A35FF964C}"/>
              </a:ext>
            </a:extLst>
          </p:cNvPr>
          <p:cNvPicPr>
            <a:picLocks noChangeAspect="1"/>
          </p:cNvPicPr>
          <p:nvPr/>
        </p:nvPicPr>
        <p:blipFill>
          <a:blip r:embed="rId23"/>
          <a:stretch>
            <a:fillRect/>
          </a:stretch>
        </p:blipFill>
        <p:spPr>
          <a:xfrm>
            <a:off x="33462410" y="8602497"/>
            <a:ext cx="9201140" cy="840794"/>
          </a:xfrm>
          <a:prstGeom prst="rect">
            <a:avLst/>
          </a:prstGeom>
        </p:spPr>
      </p:pic>
      <p:pic>
        <p:nvPicPr>
          <p:cNvPr id="9" name="Picture 8">
            <a:extLst>
              <a:ext uri="{FF2B5EF4-FFF2-40B4-BE49-F238E27FC236}">
                <a16:creationId xmlns:a16="http://schemas.microsoft.com/office/drawing/2014/main" id="{BC17626A-543E-06F8-3E5A-B8CB6E719AA2}"/>
              </a:ext>
            </a:extLst>
          </p:cNvPr>
          <p:cNvPicPr>
            <a:picLocks noChangeAspect="1"/>
          </p:cNvPicPr>
          <p:nvPr/>
        </p:nvPicPr>
        <p:blipFill>
          <a:blip r:embed="rId24"/>
          <a:stretch>
            <a:fillRect/>
          </a:stretch>
        </p:blipFill>
        <p:spPr>
          <a:xfrm>
            <a:off x="33583170" y="12339877"/>
            <a:ext cx="9080379" cy="842509"/>
          </a:xfrm>
          <a:prstGeom prst="rect">
            <a:avLst/>
          </a:prstGeom>
        </p:spPr>
      </p:pic>
      <p:pic>
        <p:nvPicPr>
          <p:cNvPr id="17" name="Picture 16">
            <a:extLst>
              <a:ext uri="{FF2B5EF4-FFF2-40B4-BE49-F238E27FC236}">
                <a16:creationId xmlns:a16="http://schemas.microsoft.com/office/drawing/2014/main" id="{9182439C-6AB2-A77E-5B6A-97706694986D}"/>
              </a:ext>
            </a:extLst>
          </p:cNvPr>
          <p:cNvPicPr>
            <a:picLocks noChangeAspect="1"/>
          </p:cNvPicPr>
          <p:nvPr/>
        </p:nvPicPr>
        <p:blipFill rotWithShape="1">
          <a:blip r:embed="rId25"/>
          <a:srcRect t="11378"/>
          <a:stretch/>
        </p:blipFill>
        <p:spPr>
          <a:xfrm>
            <a:off x="33601683" y="15635849"/>
            <a:ext cx="9061865" cy="835971"/>
          </a:xfrm>
          <a:prstGeom prst="rect">
            <a:avLst/>
          </a:prstGeom>
        </p:spPr>
      </p:pic>
      <p:grpSp>
        <p:nvGrpSpPr>
          <p:cNvPr id="38" name="Group 37">
            <a:extLst>
              <a:ext uri="{FF2B5EF4-FFF2-40B4-BE49-F238E27FC236}">
                <a16:creationId xmlns:a16="http://schemas.microsoft.com/office/drawing/2014/main" id="{278E2BF1-7A7C-4F6A-C12B-DD767071C0CE}"/>
              </a:ext>
            </a:extLst>
          </p:cNvPr>
          <p:cNvGrpSpPr/>
          <p:nvPr/>
        </p:nvGrpSpPr>
        <p:grpSpPr>
          <a:xfrm>
            <a:off x="7989780" y="31162634"/>
            <a:ext cx="4566680" cy="1465578"/>
            <a:chOff x="8097892" y="31272298"/>
            <a:chExt cx="4566680" cy="1465578"/>
          </a:xfrm>
        </p:grpSpPr>
        <p:pic>
          <p:nvPicPr>
            <p:cNvPr id="27" name="Picture 26">
              <a:extLst>
                <a:ext uri="{FF2B5EF4-FFF2-40B4-BE49-F238E27FC236}">
                  <a16:creationId xmlns:a16="http://schemas.microsoft.com/office/drawing/2014/main" id="{EFE7EFFB-F471-DD03-305E-D57BFA3307D8}"/>
                </a:ext>
              </a:extLst>
            </p:cNvPr>
            <p:cNvPicPr>
              <a:picLocks noChangeAspect="1"/>
            </p:cNvPicPr>
            <p:nvPr/>
          </p:nvPicPr>
          <p:blipFill>
            <a:blip r:embed="rId26"/>
            <a:stretch>
              <a:fillRect/>
            </a:stretch>
          </p:blipFill>
          <p:spPr>
            <a:xfrm>
              <a:off x="8097892" y="31272298"/>
              <a:ext cx="3937000" cy="901700"/>
            </a:xfrm>
            <a:prstGeom prst="rect">
              <a:avLst/>
            </a:prstGeom>
          </p:spPr>
        </p:pic>
        <p:pic>
          <p:nvPicPr>
            <p:cNvPr id="29" name="Picture 28">
              <a:extLst>
                <a:ext uri="{FF2B5EF4-FFF2-40B4-BE49-F238E27FC236}">
                  <a16:creationId xmlns:a16="http://schemas.microsoft.com/office/drawing/2014/main" id="{E12674BF-5372-0BC3-2872-5F9A24338A13}"/>
                </a:ext>
              </a:extLst>
            </p:cNvPr>
            <p:cNvPicPr>
              <a:picLocks noChangeAspect="1"/>
            </p:cNvPicPr>
            <p:nvPr/>
          </p:nvPicPr>
          <p:blipFill>
            <a:blip r:embed="rId27"/>
            <a:stretch>
              <a:fillRect/>
            </a:stretch>
          </p:blipFill>
          <p:spPr>
            <a:xfrm>
              <a:off x="8105272" y="31836176"/>
              <a:ext cx="4559300" cy="901700"/>
            </a:xfrm>
            <a:prstGeom prst="rect">
              <a:avLst/>
            </a:prstGeom>
          </p:spPr>
        </p:pic>
      </p:grpSp>
      <p:pic>
        <p:nvPicPr>
          <p:cNvPr id="14360" name="Picture 14359">
            <a:extLst>
              <a:ext uri="{FF2B5EF4-FFF2-40B4-BE49-F238E27FC236}">
                <a16:creationId xmlns:a16="http://schemas.microsoft.com/office/drawing/2014/main" id="{20B5FA80-DBFB-AF0D-D8CB-8B3E8BF3B6A2}"/>
              </a:ext>
            </a:extLst>
          </p:cNvPr>
          <p:cNvPicPr>
            <a:picLocks noChangeAspect="1"/>
          </p:cNvPicPr>
          <p:nvPr/>
        </p:nvPicPr>
        <p:blipFill>
          <a:blip r:embed="rId28"/>
          <a:stretch>
            <a:fillRect/>
          </a:stretch>
        </p:blipFill>
        <p:spPr>
          <a:xfrm>
            <a:off x="3198574" y="13576367"/>
            <a:ext cx="5042499" cy="1119943"/>
          </a:xfrm>
          <a:prstGeom prst="rect">
            <a:avLst/>
          </a:prstGeom>
        </p:spPr>
      </p:pic>
      <p:pic>
        <p:nvPicPr>
          <p:cNvPr id="1025" name="Picture 1" descr="page1image55469248">
            <a:extLst>
              <a:ext uri="{FF2B5EF4-FFF2-40B4-BE49-F238E27FC236}">
                <a16:creationId xmlns:a16="http://schemas.microsoft.com/office/drawing/2014/main" id="{45C8911E-6FB0-FE27-A446-984423644AEC}"/>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0" y="0"/>
            <a:ext cx="50800" cy="2794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age1image55468864">
            <a:extLst>
              <a:ext uri="{FF2B5EF4-FFF2-40B4-BE49-F238E27FC236}">
                <a16:creationId xmlns:a16="http://schemas.microsoft.com/office/drawing/2014/main" id="{BC729DD7-0B86-956A-BE98-755569F7E887}"/>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0" y="0"/>
            <a:ext cx="1143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1image55460224">
            <a:extLst>
              <a:ext uri="{FF2B5EF4-FFF2-40B4-BE49-F238E27FC236}">
                <a16:creationId xmlns:a16="http://schemas.microsoft.com/office/drawing/2014/main" id="{3DC0CED1-DE2A-24D3-48A8-5044393DAE39}"/>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0" y="0"/>
            <a:ext cx="2286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ge1image55469440">
            <a:extLst>
              <a:ext uri="{FF2B5EF4-FFF2-40B4-BE49-F238E27FC236}">
                <a16:creationId xmlns:a16="http://schemas.microsoft.com/office/drawing/2014/main" id="{0B1BB5C6-FE41-CE4D-8410-E78D63FF1268}"/>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0" y="0"/>
            <a:ext cx="508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page1image55469056">
            <a:extLst>
              <a:ext uri="{FF2B5EF4-FFF2-40B4-BE49-F238E27FC236}">
                <a16:creationId xmlns:a16="http://schemas.microsoft.com/office/drawing/2014/main" id="{28BAE471-72F4-7370-6229-A4F180FFC287}"/>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0" y="0"/>
            <a:ext cx="1651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1image55465600">
            <a:extLst>
              <a:ext uri="{FF2B5EF4-FFF2-40B4-BE49-F238E27FC236}">
                <a16:creationId xmlns:a16="http://schemas.microsoft.com/office/drawing/2014/main" id="{CE1862C3-ED63-0B2E-FFB7-CB70C8B91913}"/>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0" y="0"/>
            <a:ext cx="2413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page1image55461568">
            <a:extLst>
              <a:ext uri="{FF2B5EF4-FFF2-40B4-BE49-F238E27FC236}">
                <a16:creationId xmlns:a16="http://schemas.microsoft.com/office/drawing/2014/main" id="{060A1D5E-C6FC-54B6-7AE4-9D231633BED4}"/>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0" y="0"/>
            <a:ext cx="2032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age1image55464832">
            <a:extLst>
              <a:ext uri="{FF2B5EF4-FFF2-40B4-BE49-F238E27FC236}">
                <a16:creationId xmlns:a16="http://schemas.microsoft.com/office/drawing/2014/main" id="{DED67A70-3AA1-FC5B-1328-A70AF5E50967}"/>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0" y="0"/>
            <a:ext cx="15240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page1image55464640">
            <a:extLst>
              <a:ext uri="{FF2B5EF4-FFF2-40B4-BE49-F238E27FC236}">
                <a16:creationId xmlns:a16="http://schemas.microsoft.com/office/drawing/2014/main" id="{19D5B96D-458D-16E4-339B-F73156F18639}"/>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0" y="0"/>
            <a:ext cx="1143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ge1image55464448">
            <a:extLst>
              <a:ext uri="{FF2B5EF4-FFF2-40B4-BE49-F238E27FC236}">
                <a16:creationId xmlns:a16="http://schemas.microsoft.com/office/drawing/2014/main" id="{ACE93207-F8AA-4374-A0D4-527611BCC9DD}"/>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page1image55464064">
            <a:extLst>
              <a:ext uri="{FF2B5EF4-FFF2-40B4-BE49-F238E27FC236}">
                <a16:creationId xmlns:a16="http://schemas.microsoft.com/office/drawing/2014/main" id="{2842E888-FDC5-68D1-E690-83448A12325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age1image55467904">
            <a:extLst>
              <a:ext uri="{FF2B5EF4-FFF2-40B4-BE49-F238E27FC236}">
                <a16:creationId xmlns:a16="http://schemas.microsoft.com/office/drawing/2014/main" id="{FCEE0788-4350-CB50-7926-A19D76559DBE}"/>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0"/>
            <a:ext cx="177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page1image55468096">
            <a:extLst>
              <a:ext uri="{FF2B5EF4-FFF2-40B4-BE49-F238E27FC236}">
                <a16:creationId xmlns:a16="http://schemas.microsoft.com/office/drawing/2014/main" id="{6CA1C8A6-2C26-7F35-8CD7-982645EA4F39}"/>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age1image55468288">
            <a:extLst>
              <a:ext uri="{FF2B5EF4-FFF2-40B4-BE49-F238E27FC236}">
                <a16:creationId xmlns:a16="http://schemas.microsoft.com/office/drawing/2014/main" id="{FFF0AB95-4D9B-D06D-148F-C9D53D6BDE8B}"/>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0" y="0"/>
            <a:ext cx="165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page1image55466368">
            <a:extLst>
              <a:ext uri="{FF2B5EF4-FFF2-40B4-BE49-F238E27FC236}">
                <a16:creationId xmlns:a16="http://schemas.microsoft.com/office/drawing/2014/main" id="{9851E68D-4946-46CC-C73C-DD8A0AF986A7}"/>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age1image55465792">
            <a:extLst>
              <a:ext uri="{FF2B5EF4-FFF2-40B4-BE49-F238E27FC236}">
                <a16:creationId xmlns:a16="http://schemas.microsoft.com/office/drawing/2014/main" id="{34E247FB-EDC9-138C-7F19-D25B89D3BD78}"/>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page1image55463104">
            <a:extLst>
              <a:ext uri="{FF2B5EF4-FFF2-40B4-BE49-F238E27FC236}">
                <a16:creationId xmlns:a16="http://schemas.microsoft.com/office/drawing/2014/main" id="{06CA3A94-617A-A99D-F26A-8BB36AB4AAA6}"/>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0" y="0"/>
            <a:ext cx="1651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age1image55462912">
            <a:extLst>
              <a:ext uri="{FF2B5EF4-FFF2-40B4-BE49-F238E27FC236}">
                <a16:creationId xmlns:a16="http://schemas.microsoft.com/office/drawing/2014/main" id="{50ACBE69-2062-9652-0AB9-79F6DD6ED4C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0" y="0"/>
            <a:ext cx="177800" cy="25400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page1image55469632">
            <a:extLst>
              <a:ext uri="{FF2B5EF4-FFF2-40B4-BE49-F238E27FC236}">
                <a16:creationId xmlns:a16="http://schemas.microsoft.com/office/drawing/2014/main" id="{A6B0891A-37E0-5A14-F402-D018FAA4D407}"/>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0" y="0"/>
            <a:ext cx="152400" cy="190500"/>
          </a:xfrm>
          <a:prstGeom prst="rect">
            <a:avLst/>
          </a:prstGeom>
          <a:noFill/>
          <a:extLst>
            <a:ext uri="{909E8E84-426E-40DD-AFC4-6F175D3DCCD1}">
              <a14:hiddenFill xmlns:a14="http://schemas.microsoft.com/office/drawing/2010/main">
                <a:solidFill>
                  <a:srgbClr val="FFFFFF"/>
                </a:solidFill>
              </a14:hiddenFill>
            </a:ext>
          </a:extLst>
        </p:spPr>
      </p:pic>
      <p:sp>
        <p:nvSpPr>
          <p:cNvPr id="118" name="TextBox 117">
            <a:extLst>
              <a:ext uri="{FF2B5EF4-FFF2-40B4-BE49-F238E27FC236}">
                <a16:creationId xmlns:a16="http://schemas.microsoft.com/office/drawing/2014/main" id="{028C671F-9731-5491-4A48-9F7B426E2F92}"/>
              </a:ext>
            </a:extLst>
          </p:cNvPr>
          <p:cNvSpPr txBox="1"/>
          <p:nvPr/>
        </p:nvSpPr>
        <p:spPr>
          <a:xfrm>
            <a:off x="898605" y="26354437"/>
            <a:ext cx="10055521" cy="1015663"/>
          </a:xfrm>
          <a:prstGeom prst="rect">
            <a:avLst/>
          </a:prstGeom>
          <a:noFill/>
        </p:spPr>
        <p:txBody>
          <a:bodyPr wrap="square" rtlCol="0">
            <a:spAutoFit/>
          </a:bodyPr>
          <a:lstStyle/>
          <a:p>
            <a:r>
              <a:rPr lang="en-US" sz="2000" i="1" dirty="0">
                <a:solidFill>
                  <a:schemeClr val="accent1"/>
                </a:solidFill>
                <a:latin typeface="Arial" panose="020B0604020202020204" pitchFamily="34" charset="0"/>
                <a:cs typeface="Arial" panose="020B0604020202020204" pitchFamily="34" charset="0"/>
              </a:rPr>
              <a:t>Distribution of Participants’ Recorded Tempo Before and After Outlier Removal, Example for starting tempo of 300 </a:t>
            </a:r>
            <a:r>
              <a:rPr lang="en-US" sz="2000" i="1" dirty="0" err="1">
                <a:solidFill>
                  <a:schemeClr val="accent1"/>
                </a:solidFill>
                <a:latin typeface="Arial" panose="020B0604020202020204" pitchFamily="34" charset="0"/>
                <a:cs typeface="Arial" panose="020B0604020202020204" pitchFamily="34" charset="0"/>
              </a:rPr>
              <a:t>ms.</a:t>
            </a:r>
            <a:r>
              <a:rPr lang="en-US" sz="2000" i="1" dirty="0">
                <a:solidFill>
                  <a:schemeClr val="accent1"/>
                </a:solidFill>
                <a:latin typeface="Arial" panose="020B0604020202020204" pitchFamily="34" charset="0"/>
                <a:cs typeface="Arial" panose="020B0604020202020204" pitchFamily="34" charset="0"/>
              </a:rPr>
              <a:t> Tempi kept are within a narrower and more reasonable range.</a:t>
            </a:r>
          </a:p>
        </p:txBody>
      </p:sp>
      <p:sp>
        <p:nvSpPr>
          <p:cNvPr id="119" name="TextBox 118">
            <a:extLst>
              <a:ext uri="{FF2B5EF4-FFF2-40B4-BE49-F238E27FC236}">
                <a16:creationId xmlns:a16="http://schemas.microsoft.com/office/drawing/2014/main" id="{B0B5C894-7B17-324F-0411-5C4C91242F11}"/>
              </a:ext>
            </a:extLst>
          </p:cNvPr>
          <p:cNvSpPr txBox="1"/>
          <p:nvPr/>
        </p:nvSpPr>
        <p:spPr>
          <a:xfrm>
            <a:off x="1082118" y="29569180"/>
            <a:ext cx="9426981" cy="1323439"/>
          </a:xfrm>
          <a:prstGeom prst="rect">
            <a:avLst/>
          </a:prstGeom>
          <a:noFill/>
        </p:spPr>
        <p:txBody>
          <a:bodyPr wrap="square" rtlCol="0">
            <a:spAutoFit/>
          </a:bodyPr>
          <a:lstStyle/>
          <a:p>
            <a:r>
              <a:rPr lang="en-US" sz="2000" i="1" dirty="0">
                <a:solidFill>
                  <a:schemeClr val="accent1"/>
                </a:solidFill>
                <a:latin typeface="Arial" panose="020B0604020202020204" pitchFamily="34" charset="0"/>
                <a:cs typeface="Arial" panose="020B0604020202020204" pitchFamily="34" charset="0"/>
              </a:rPr>
              <a:t>Averaged Participants’ Recorded Tempo, Example for start tempo = 300 ms, Melody 22. Here, each iteration has 24 beats. Besides the general trend of speeding up towards later iterations, it is difficult to observe any pattern on specific beats or melodic features. Therefore, further analysis is deployed. </a:t>
            </a:r>
          </a:p>
        </p:txBody>
      </p:sp>
      <p:pic>
        <p:nvPicPr>
          <p:cNvPr id="120" name="Picture 119" descr="A picture containing graphical user interface&#10;&#10;Description automatically generated">
            <a:extLst>
              <a:ext uri="{FF2B5EF4-FFF2-40B4-BE49-F238E27FC236}">
                <a16:creationId xmlns:a16="http://schemas.microsoft.com/office/drawing/2014/main" id="{5CD2AB02-1537-69A5-BEA0-80D112942835}"/>
              </a:ext>
            </a:extLst>
          </p:cNvPr>
          <p:cNvPicPr>
            <a:picLocks noChangeAspect="1"/>
          </p:cNvPicPr>
          <p:nvPr/>
        </p:nvPicPr>
        <p:blipFill>
          <a:blip r:embed="rId48"/>
          <a:stretch>
            <a:fillRect/>
          </a:stretch>
        </p:blipFill>
        <p:spPr>
          <a:xfrm>
            <a:off x="18480537" y="6413857"/>
            <a:ext cx="2834312" cy="2781433"/>
          </a:xfrm>
          <a:prstGeom prst="rect">
            <a:avLst/>
          </a:prstGeom>
        </p:spPr>
      </p:pic>
      <p:pic>
        <p:nvPicPr>
          <p:cNvPr id="121" name="table">
            <a:extLst>
              <a:ext uri="{FF2B5EF4-FFF2-40B4-BE49-F238E27FC236}">
                <a16:creationId xmlns:a16="http://schemas.microsoft.com/office/drawing/2014/main" id="{BFEE5B4D-0DFA-3CAC-47F3-094CF78DF90D}"/>
              </a:ext>
            </a:extLst>
          </p:cNvPr>
          <p:cNvPicPr>
            <a:picLocks noChangeAspect="1"/>
          </p:cNvPicPr>
          <p:nvPr/>
        </p:nvPicPr>
        <p:blipFill>
          <a:blip r:embed="rId49"/>
          <a:stretch>
            <a:fillRect/>
          </a:stretch>
        </p:blipFill>
        <p:spPr>
          <a:xfrm>
            <a:off x="11279920" y="6503601"/>
            <a:ext cx="7256745" cy="2581630"/>
          </a:xfrm>
          <a:prstGeom prst="rect">
            <a:avLst/>
          </a:prstGeom>
        </p:spPr>
      </p:pic>
      <p:sp>
        <p:nvSpPr>
          <p:cNvPr id="122" name="TextBox 121">
            <a:extLst>
              <a:ext uri="{FF2B5EF4-FFF2-40B4-BE49-F238E27FC236}">
                <a16:creationId xmlns:a16="http://schemas.microsoft.com/office/drawing/2014/main" id="{E6DFAF2B-02A4-ACA7-1D45-DE819E59F86B}"/>
              </a:ext>
            </a:extLst>
          </p:cNvPr>
          <p:cNvSpPr txBox="1"/>
          <p:nvPr/>
        </p:nvSpPr>
        <p:spPr>
          <a:xfrm>
            <a:off x="11540399" y="28840042"/>
            <a:ext cx="9104969" cy="1938992"/>
          </a:xfrm>
          <a:prstGeom prst="rect">
            <a:avLst/>
          </a:prstGeom>
          <a:noFill/>
        </p:spPr>
        <p:txBody>
          <a:bodyPr wrap="square" rtlCol="0">
            <a:spAutoFit/>
          </a:bodyPr>
          <a:lstStyle/>
          <a:p>
            <a:r>
              <a:rPr lang="en-US" altLang="en-US" sz="2000" i="1" dirty="0">
                <a:solidFill>
                  <a:schemeClr val="accent1"/>
                </a:solidFill>
                <a:latin typeface="Arial" panose="020B0604020202020204" pitchFamily="34" charset="0"/>
                <a:cs typeface="Arial" panose="020B0604020202020204" pitchFamily="34" charset="0"/>
              </a:rPr>
              <a:t>The red features in the SHAP force plot indicate that beat 7 on the 5th iteration drives this local predicted tempo to a faster tempo than the average value of 168.6 bpm. On the contrary, the blue feature indicates that a downward leap of 5 semitones contributes to slowing down the tempo of this prediction. Altogether, this instance in the dataset has a predicted tempo of 179.3 bpm. </a:t>
            </a:r>
            <a:endParaRPr lang="en-US" sz="2000" i="1" dirty="0">
              <a:solidFill>
                <a:schemeClr val="accent1"/>
              </a:solidFill>
            </a:endParaRPr>
          </a:p>
          <a:p>
            <a:endParaRPr lang="en-US" sz="2000" i="1" dirty="0">
              <a:solidFill>
                <a:schemeClr val="accent1"/>
              </a:solidFill>
            </a:endParaRPr>
          </a:p>
        </p:txBody>
      </p:sp>
      <p:sp>
        <p:nvSpPr>
          <p:cNvPr id="123" name="Right Arrow 122">
            <a:extLst>
              <a:ext uri="{FF2B5EF4-FFF2-40B4-BE49-F238E27FC236}">
                <a16:creationId xmlns:a16="http://schemas.microsoft.com/office/drawing/2014/main" id="{4B3BF374-02E2-52F5-1FDD-5AFE3BEFBC1C}"/>
              </a:ext>
            </a:extLst>
          </p:cNvPr>
          <p:cNvSpPr/>
          <p:nvPr/>
        </p:nvSpPr>
        <p:spPr>
          <a:xfrm rot="11538183">
            <a:off x="39003789" y="10093385"/>
            <a:ext cx="1171800"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p>
        </p:txBody>
      </p:sp>
      <p:sp>
        <p:nvSpPr>
          <p:cNvPr id="125" name="Donut 124">
            <a:extLst>
              <a:ext uri="{FF2B5EF4-FFF2-40B4-BE49-F238E27FC236}">
                <a16:creationId xmlns:a16="http://schemas.microsoft.com/office/drawing/2014/main" id="{810D0DCF-7B6F-CF6E-9100-2BE094D9CA5D}"/>
              </a:ext>
            </a:extLst>
          </p:cNvPr>
          <p:cNvSpPr/>
          <p:nvPr/>
        </p:nvSpPr>
        <p:spPr>
          <a:xfrm>
            <a:off x="39945507" y="9998268"/>
            <a:ext cx="2008759" cy="1441101"/>
          </a:xfrm>
          <a:prstGeom prst="donut">
            <a:avLst>
              <a:gd name="adj" fmla="val 1224"/>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26" name="TextBox 14386">
            <a:extLst>
              <a:ext uri="{FF2B5EF4-FFF2-40B4-BE49-F238E27FC236}">
                <a16:creationId xmlns:a16="http://schemas.microsoft.com/office/drawing/2014/main" id="{8D2DB194-210D-6AC3-737E-6E03A09923D1}"/>
              </a:ext>
            </a:extLst>
          </p:cNvPr>
          <p:cNvSpPr txBox="1"/>
          <p:nvPr/>
        </p:nvSpPr>
        <p:spPr>
          <a:xfrm>
            <a:off x="40106724" y="10320124"/>
            <a:ext cx="1790898" cy="861774"/>
          </a:xfrm>
          <a:prstGeom prst="rect">
            <a:avLst/>
          </a:prstGeom>
          <a:noFill/>
        </p:spPr>
        <p:txBody>
          <a:bodyPr wrap="square" rtlCol="0">
            <a:spAutoFit/>
          </a:bodyPr>
          <a:ls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a:lstStyle>
          <a:p>
            <a:pPr lvl="0"/>
            <a:r>
              <a:rPr lang="en-US" sz="1000" dirty="0">
                <a:solidFill>
                  <a:srgbClr val="4F81BD"/>
                </a:solidFill>
              </a:rPr>
              <a:t>At each contour change (red) or post contour change (red), the predicted tempi are pulled to be slower for melody 10 at the 300 ms starting tempo. </a:t>
            </a:r>
          </a:p>
        </p:txBody>
      </p:sp>
      <p:sp>
        <p:nvSpPr>
          <p:cNvPr id="127" name="Right Arrow 126">
            <a:extLst>
              <a:ext uri="{FF2B5EF4-FFF2-40B4-BE49-F238E27FC236}">
                <a16:creationId xmlns:a16="http://schemas.microsoft.com/office/drawing/2014/main" id="{56CBC91E-096F-9228-0847-8C4D0720023C}"/>
              </a:ext>
            </a:extLst>
          </p:cNvPr>
          <p:cNvSpPr/>
          <p:nvPr/>
        </p:nvSpPr>
        <p:spPr>
          <a:xfrm rot="11538183">
            <a:off x="38994805" y="10226975"/>
            <a:ext cx="1071265" cy="4571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p>
        </p:txBody>
      </p:sp>
      <p:sp>
        <p:nvSpPr>
          <p:cNvPr id="128" name="TextBox 14381">
            <a:extLst>
              <a:ext uri="{FF2B5EF4-FFF2-40B4-BE49-F238E27FC236}">
                <a16:creationId xmlns:a16="http://schemas.microsoft.com/office/drawing/2014/main" id="{73F83216-E126-5AC1-BF56-B955BB87397D}"/>
              </a:ext>
            </a:extLst>
          </p:cNvPr>
          <p:cNvSpPr txBox="1"/>
          <p:nvPr/>
        </p:nvSpPr>
        <p:spPr>
          <a:xfrm>
            <a:off x="34879396" y="10233295"/>
            <a:ext cx="2394735" cy="861774"/>
          </a:xfrm>
          <a:prstGeom prst="rect">
            <a:avLst/>
          </a:prstGeom>
          <a:noFill/>
        </p:spPr>
        <p:txBody>
          <a:bodyPr wrap="square" rtlCol="0">
            <a:spAutoFit/>
          </a:bodyPr>
          <a:lstStyle>
            <a:defPPr>
              <a:defRPr lang="en-US"/>
            </a:defPPr>
            <a:lvl1pPr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1pPr>
            <a:lvl2pPr marL="2193925" indent="-1736725"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2pPr>
            <a:lvl3pPr marL="4387850" indent="-3473450"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3pPr>
            <a:lvl4pPr marL="6583363" indent="-5211763"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4pPr>
            <a:lvl5pPr marL="8777288" indent="-6948488" algn="l" defTabSz="2193925" rtl="0" fontAlgn="base">
              <a:spcBef>
                <a:spcPct val="0"/>
              </a:spcBef>
              <a:spcAft>
                <a:spcPct val="0"/>
              </a:spcAft>
              <a:defRPr sz="8700"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sz="8700" kern="1200">
                <a:solidFill>
                  <a:schemeClr val="tx1"/>
                </a:solidFill>
                <a:latin typeface="Calibri" panose="020F0502020204030204" pitchFamily="34" charset="0"/>
                <a:ea typeface="ＭＳ Ｐゴシック" panose="020B0600070205080204" pitchFamily="34" charset="-128"/>
                <a:cs typeface="+mn-cs"/>
              </a:defRPr>
            </a:lvl9pPr>
          </a:lstStyle>
          <a:p>
            <a:r>
              <a:rPr lang="en-US" sz="1000" dirty="0">
                <a:solidFill>
                  <a:schemeClr val="accent1"/>
                </a:solidFill>
              </a:rPr>
              <a:t>Lower numbers for </a:t>
            </a:r>
            <a:r>
              <a:rPr lang="en-US" sz="1000" dirty="0" err="1">
                <a:solidFill>
                  <a:schemeClr val="accent1"/>
                </a:solidFill>
              </a:rPr>
              <a:t>iternum</a:t>
            </a:r>
            <a:r>
              <a:rPr lang="en-US" sz="1000" dirty="0">
                <a:solidFill>
                  <a:schemeClr val="accent1"/>
                </a:solidFill>
              </a:rPr>
              <a:t> (blue) have highly negative SHAP values, suggesting slower predicted tempi; higher numbers for </a:t>
            </a:r>
            <a:r>
              <a:rPr lang="en-US" sz="1000" dirty="0" err="1">
                <a:solidFill>
                  <a:schemeClr val="accent1"/>
                </a:solidFill>
              </a:rPr>
              <a:t>iternum</a:t>
            </a:r>
            <a:r>
              <a:rPr lang="en-US" sz="1000" dirty="0">
                <a:solidFill>
                  <a:schemeClr val="accent1"/>
                </a:solidFill>
              </a:rPr>
              <a:t> (red) have highly positive SHAP values, suggesting faster tempi. </a:t>
            </a:r>
          </a:p>
        </p:txBody>
      </p:sp>
      <p:sp>
        <p:nvSpPr>
          <p:cNvPr id="133" name="Donut 132">
            <a:extLst>
              <a:ext uri="{FF2B5EF4-FFF2-40B4-BE49-F238E27FC236}">
                <a16:creationId xmlns:a16="http://schemas.microsoft.com/office/drawing/2014/main" id="{FCF22B6C-2D28-ED2B-CC78-F6AD8F5E0485}"/>
              </a:ext>
            </a:extLst>
          </p:cNvPr>
          <p:cNvSpPr/>
          <p:nvPr/>
        </p:nvSpPr>
        <p:spPr>
          <a:xfrm>
            <a:off x="34759858" y="9868741"/>
            <a:ext cx="2508223" cy="1548737"/>
          </a:xfrm>
          <a:prstGeom prst="donut">
            <a:avLst>
              <a:gd name="adj" fmla="val 1224"/>
            </a:avLst>
          </a:prstGeom>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algn="l" defTabSz="2193925" rtl="0" fontAlgn="base">
              <a:spcBef>
                <a:spcPct val="0"/>
              </a:spcBef>
              <a:spcAft>
                <a:spcPct val="0"/>
              </a:spcAft>
              <a:defRPr sz="8700" kern="1200">
                <a:solidFill>
                  <a:schemeClr val="lt1"/>
                </a:solidFill>
                <a:latin typeface="+mn-lt"/>
                <a:ea typeface="+mn-ea"/>
                <a:cs typeface="+mn-cs"/>
              </a:defRPr>
            </a:lvl1pPr>
            <a:lvl2pPr marL="2193925" indent="-1736725" algn="l" defTabSz="2193925" rtl="0" fontAlgn="base">
              <a:spcBef>
                <a:spcPct val="0"/>
              </a:spcBef>
              <a:spcAft>
                <a:spcPct val="0"/>
              </a:spcAft>
              <a:defRPr sz="8700" kern="1200">
                <a:solidFill>
                  <a:schemeClr val="lt1"/>
                </a:solidFill>
                <a:latin typeface="+mn-lt"/>
                <a:ea typeface="+mn-ea"/>
                <a:cs typeface="+mn-cs"/>
              </a:defRPr>
            </a:lvl2pPr>
            <a:lvl3pPr marL="4387850" indent="-3473450" algn="l" defTabSz="2193925" rtl="0" fontAlgn="base">
              <a:spcBef>
                <a:spcPct val="0"/>
              </a:spcBef>
              <a:spcAft>
                <a:spcPct val="0"/>
              </a:spcAft>
              <a:defRPr sz="8700" kern="1200">
                <a:solidFill>
                  <a:schemeClr val="lt1"/>
                </a:solidFill>
                <a:latin typeface="+mn-lt"/>
                <a:ea typeface="+mn-ea"/>
                <a:cs typeface="+mn-cs"/>
              </a:defRPr>
            </a:lvl3pPr>
            <a:lvl4pPr marL="6583363" indent="-5211763" algn="l" defTabSz="2193925" rtl="0" fontAlgn="base">
              <a:spcBef>
                <a:spcPct val="0"/>
              </a:spcBef>
              <a:spcAft>
                <a:spcPct val="0"/>
              </a:spcAft>
              <a:defRPr sz="8700" kern="1200">
                <a:solidFill>
                  <a:schemeClr val="lt1"/>
                </a:solidFill>
                <a:latin typeface="+mn-lt"/>
                <a:ea typeface="+mn-ea"/>
                <a:cs typeface="+mn-cs"/>
              </a:defRPr>
            </a:lvl4pPr>
            <a:lvl5pPr marL="8777288" indent="-6948488" algn="l" defTabSz="2193925" rtl="0" fontAlgn="base">
              <a:spcBef>
                <a:spcPct val="0"/>
              </a:spcBef>
              <a:spcAft>
                <a:spcPct val="0"/>
              </a:spcAft>
              <a:defRPr sz="8700" kern="1200">
                <a:solidFill>
                  <a:schemeClr val="lt1"/>
                </a:solidFill>
                <a:latin typeface="+mn-lt"/>
                <a:ea typeface="+mn-ea"/>
                <a:cs typeface="+mn-cs"/>
              </a:defRPr>
            </a:lvl5pPr>
            <a:lvl6pPr marL="2286000" algn="l" defTabSz="914400" rtl="0" eaLnBrk="1" latinLnBrk="0" hangingPunct="1">
              <a:defRPr sz="8700" kern="1200">
                <a:solidFill>
                  <a:schemeClr val="lt1"/>
                </a:solidFill>
                <a:latin typeface="+mn-lt"/>
                <a:ea typeface="+mn-ea"/>
                <a:cs typeface="+mn-cs"/>
              </a:defRPr>
            </a:lvl6pPr>
            <a:lvl7pPr marL="2743200" algn="l" defTabSz="914400" rtl="0" eaLnBrk="1" latinLnBrk="0" hangingPunct="1">
              <a:defRPr sz="8700" kern="1200">
                <a:solidFill>
                  <a:schemeClr val="lt1"/>
                </a:solidFill>
                <a:latin typeface="+mn-lt"/>
                <a:ea typeface="+mn-ea"/>
                <a:cs typeface="+mn-cs"/>
              </a:defRPr>
            </a:lvl7pPr>
            <a:lvl8pPr marL="3200400" algn="l" defTabSz="914400" rtl="0" eaLnBrk="1" latinLnBrk="0" hangingPunct="1">
              <a:defRPr sz="8700" kern="1200">
                <a:solidFill>
                  <a:schemeClr val="lt1"/>
                </a:solidFill>
                <a:latin typeface="+mn-lt"/>
                <a:ea typeface="+mn-ea"/>
                <a:cs typeface="+mn-cs"/>
              </a:defRPr>
            </a:lvl8pPr>
            <a:lvl9pPr marL="3657600" algn="l" defTabSz="914400" rtl="0" eaLnBrk="1" latinLnBrk="0" hangingPunct="1">
              <a:defRPr sz="8700" kern="1200">
                <a:solidFill>
                  <a:schemeClr val="lt1"/>
                </a:solidFill>
                <a:latin typeface="+mn-lt"/>
                <a:ea typeface="+mn-ea"/>
                <a:cs typeface="+mn-cs"/>
              </a:defRPr>
            </a:lvl9pPr>
          </a:lstStyle>
          <a:p>
            <a:pPr algn="ctr"/>
            <a:endParaRPr lang="en-US">
              <a:solidFill>
                <a:schemeClr val="tx1"/>
              </a:solidFill>
            </a:endParaRPr>
          </a:p>
        </p:txBody>
      </p:sp>
      <p:sp>
        <p:nvSpPr>
          <p:cNvPr id="134" name="Down Arrow 133">
            <a:extLst>
              <a:ext uri="{FF2B5EF4-FFF2-40B4-BE49-F238E27FC236}">
                <a16:creationId xmlns:a16="http://schemas.microsoft.com/office/drawing/2014/main" id="{24BE5175-1666-A0D9-7F4D-3736A304FD39}"/>
              </a:ext>
            </a:extLst>
          </p:cNvPr>
          <p:cNvSpPr/>
          <p:nvPr/>
        </p:nvSpPr>
        <p:spPr>
          <a:xfrm>
            <a:off x="40642832" y="12183780"/>
            <a:ext cx="127575" cy="36865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Down Arrow 141">
            <a:extLst>
              <a:ext uri="{FF2B5EF4-FFF2-40B4-BE49-F238E27FC236}">
                <a16:creationId xmlns:a16="http://schemas.microsoft.com/office/drawing/2014/main" id="{5896FCE7-00B5-A2DC-6088-39A3277052C4}"/>
              </a:ext>
            </a:extLst>
          </p:cNvPr>
          <p:cNvSpPr/>
          <p:nvPr/>
        </p:nvSpPr>
        <p:spPr>
          <a:xfrm>
            <a:off x="41519174" y="15618220"/>
            <a:ext cx="86025" cy="228983"/>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4E49199B-7BF8-F070-17F6-494DAA24A76D}"/>
              </a:ext>
            </a:extLst>
          </p:cNvPr>
          <p:cNvSpPr txBox="1"/>
          <p:nvPr/>
        </p:nvSpPr>
        <p:spPr>
          <a:xfrm>
            <a:off x="38508127" y="21123732"/>
            <a:ext cx="5873456" cy="1015663"/>
          </a:xfrm>
          <a:prstGeom prst="rect">
            <a:avLst/>
          </a:prstGeom>
          <a:noFill/>
        </p:spPr>
        <p:txBody>
          <a:bodyPr wrap="square" rtlCol="0">
            <a:spAutoFit/>
          </a:bodyPr>
          <a:lstStyle/>
          <a:p>
            <a:r>
              <a:rPr lang="en-US" sz="2000" i="1" dirty="0">
                <a:solidFill>
                  <a:schemeClr val="accent1"/>
                </a:solidFill>
                <a:latin typeface="Arial" panose="020B0604020202020204" pitchFamily="34" charset="0"/>
                <a:cs typeface="Arial" panose="020B0604020202020204" pitchFamily="34" charset="0"/>
              </a:rPr>
              <a:t>Decreasing starting tempo;</a:t>
            </a:r>
          </a:p>
          <a:p>
            <a:r>
              <a:rPr lang="en-US" sz="2000" i="1" dirty="0">
                <a:solidFill>
                  <a:schemeClr val="accent1"/>
                </a:solidFill>
                <a:latin typeface="Arial" panose="020B0604020202020204" pitchFamily="34" charset="0"/>
                <a:cs typeface="Arial" panose="020B0604020202020204" pitchFamily="34" charset="0"/>
              </a:rPr>
              <a:t>Increasing significance in </a:t>
            </a:r>
          </a:p>
          <a:p>
            <a:r>
              <a:rPr lang="en-US" sz="2000" i="1" dirty="0">
                <a:solidFill>
                  <a:schemeClr val="accent1"/>
                </a:solidFill>
                <a:latin typeface="Arial" panose="020B0604020202020204" pitchFamily="34" charset="0"/>
                <a:cs typeface="Arial" panose="020B0604020202020204" pitchFamily="34" charset="0"/>
              </a:rPr>
              <a:t>slowing down the tempo</a:t>
            </a:r>
            <a:endParaRPr lang="en-US" sz="2000" dirty="0">
              <a:solidFill>
                <a:schemeClr val="accent1"/>
              </a:solidFill>
            </a:endParaRPr>
          </a:p>
        </p:txBody>
      </p:sp>
      <p:sp>
        <p:nvSpPr>
          <p:cNvPr id="144" name="TextBox 143">
            <a:extLst>
              <a:ext uri="{FF2B5EF4-FFF2-40B4-BE49-F238E27FC236}">
                <a16:creationId xmlns:a16="http://schemas.microsoft.com/office/drawing/2014/main" id="{C68715EE-F498-A103-63B0-D5BBAF487621}"/>
              </a:ext>
            </a:extLst>
          </p:cNvPr>
          <p:cNvSpPr txBox="1"/>
          <p:nvPr/>
        </p:nvSpPr>
        <p:spPr>
          <a:xfrm>
            <a:off x="3802852" y="8983216"/>
            <a:ext cx="9426981" cy="400110"/>
          </a:xfrm>
          <a:prstGeom prst="rect">
            <a:avLst/>
          </a:prstGeom>
          <a:noFill/>
        </p:spPr>
        <p:txBody>
          <a:bodyPr wrap="square" rtlCol="0">
            <a:spAutoFit/>
          </a:bodyPr>
          <a:lstStyle/>
          <a:p>
            <a:r>
              <a:rPr lang="en-US" sz="2000" i="1" dirty="0">
                <a:solidFill>
                  <a:schemeClr val="accent1"/>
                </a:solidFill>
                <a:latin typeface="Arial" panose="020B0604020202020204" pitchFamily="34" charset="0"/>
                <a:cs typeface="Arial" panose="020B0604020202020204" pitchFamily="34" charset="0"/>
              </a:rPr>
              <a:t>musical characteristics examples</a:t>
            </a:r>
          </a:p>
        </p:txBody>
      </p:sp>
      <p:sp>
        <p:nvSpPr>
          <p:cNvPr id="145" name="TextBox 144">
            <a:extLst>
              <a:ext uri="{FF2B5EF4-FFF2-40B4-BE49-F238E27FC236}">
                <a16:creationId xmlns:a16="http://schemas.microsoft.com/office/drawing/2014/main" id="{324A2687-298B-6EAE-F515-4472CA0288D8}"/>
              </a:ext>
            </a:extLst>
          </p:cNvPr>
          <p:cNvSpPr txBox="1"/>
          <p:nvPr/>
        </p:nvSpPr>
        <p:spPr>
          <a:xfrm>
            <a:off x="3802852" y="14685319"/>
            <a:ext cx="9426981" cy="400110"/>
          </a:xfrm>
          <a:prstGeom prst="rect">
            <a:avLst/>
          </a:prstGeom>
          <a:noFill/>
        </p:spPr>
        <p:txBody>
          <a:bodyPr wrap="square" rtlCol="0">
            <a:spAutoFit/>
          </a:bodyPr>
          <a:lstStyle/>
          <a:p>
            <a:r>
              <a:rPr lang="en-US" sz="2000" i="1" dirty="0">
                <a:solidFill>
                  <a:schemeClr val="accent1"/>
                </a:solidFill>
                <a:latin typeface="Arial" panose="020B0604020202020204" pitchFamily="34" charset="0"/>
                <a:cs typeface="Arial" panose="020B0604020202020204" pitchFamily="34" charset="0"/>
              </a:rPr>
              <a:t>three types of contour changes</a:t>
            </a:r>
          </a:p>
        </p:txBody>
      </p:sp>
      <p:sp>
        <p:nvSpPr>
          <p:cNvPr id="151" name="object 18">
            <a:extLst>
              <a:ext uri="{FF2B5EF4-FFF2-40B4-BE49-F238E27FC236}">
                <a16:creationId xmlns:a16="http://schemas.microsoft.com/office/drawing/2014/main" id="{E6DFFC16-01F1-1C3D-2C4D-BDF4E31C625C}"/>
              </a:ext>
            </a:extLst>
          </p:cNvPr>
          <p:cNvSpPr/>
          <p:nvPr/>
        </p:nvSpPr>
        <p:spPr>
          <a:xfrm>
            <a:off x="644083" y="17016921"/>
            <a:ext cx="9969500" cy="44450"/>
          </a:xfrm>
          <a:custGeom>
            <a:avLst/>
            <a:gdLst/>
            <a:ahLst/>
            <a:cxnLst/>
            <a:rect l="l" t="t" r="r" b="b"/>
            <a:pathLst>
              <a:path w="18638176">
                <a:moveTo>
                  <a:pt x="0" y="0"/>
                </a:moveTo>
                <a:lnTo>
                  <a:pt x="18638176" y="0"/>
                </a:lnTo>
              </a:path>
            </a:pathLst>
          </a:custGeom>
          <a:ln w="9525">
            <a:solidFill>
              <a:schemeClr val="bg1">
                <a:lumMod val="75000"/>
              </a:schemeClr>
            </a:solidFill>
          </a:ln>
        </p:spPr>
        <p:txBody>
          <a:bodyPr lIns="0" tIns="0" rIns="0" bIns="0">
            <a:spAutoFit/>
          </a:bodyPr>
          <a:lstStyle/>
          <a:p>
            <a:pPr defTabSz="2194514" fontAlgn="auto">
              <a:spcBef>
                <a:spcPts val="0"/>
              </a:spcBef>
              <a:spcAft>
                <a:spcPts val="0"/>
              </a:spcAft>
              <a:defRPr/>
            </a:pPr>
            <a:endParaRPr>
              <a:latin typeface="+mn-lt"/>
              <a:ea typeface="+mn-ea"/>
            </a:endParaRPr>
          </a:p>
        </p:txBody>
      </p:sp>
      <p:sp>
        <p:nvSpPr>
          <p:cNvPr id="16" name="TextBox 15">
            <a:extLst>
              <a:ext uri="{FF2B5EF4-FFF2-40B4-BE49-F238E27FC236}">
                <a16:creationId xmlns:a16="http://schemas.microsoft.com/office/drawing/2014/main" id="{66BB5BBF-84B8-FA23-5C12-22BEB8E95CF8}"/>
              </a:ext>
            </a:extLst>
          </p:cNvPr>
          <p:cNvSpPr txBox="1"/>
          <p:nvPr/>
        </p:nvSpPr>
        <p:spPr>
          <a:xfrm>
            <a:off x="11130268" y="9369593"/>
            <a:ext cx="9963833" cy="4047262"/>
          </a:xfrm>
          <a:prstGeom prst="rect">
            <a:avLst/>
          </a:prstGeom>
          <a:noFill/>
        </p:spPr>
        <p:txBody>
          <a:bodyPr wrap="square" rtlCol="0">
            <a:spAutoFit/>
          </a:bodyPr>
          <a:lstStyle/>
          <a:p>
            <a:pPr lvl="0" defTabSz="2194514" fontAlgn="auto">
              <a:lnSpc>
                <a:spcPts val="5080"/>
              </a:lnSpc>
              <a:spcBef>
                <a:spcPts val="0"/>
              </a:spcBef>
              <a:spcAft>
                <a:spcPts val="0"/>
              </a:spcAft>
              <a:defRPr/>
            </a:pPr>
            <a:r>
              <a:rPr lang="en-US" sz="3600" dirty="0">
                <a:solidFill>
                  <a:srgbClr val="000630"/>
                </a:solidFill>
                <a:latin typeface="Arial"/>
                <a:cs typeface="Arial"/>
              </a:rPr>
              <a:t>Within the </a:t>
            </a:r>
            <a:r>
              <a:rPr lang="en-US" sz="3600" i="1" dirty="0">
                <a:solidFill>
                  <a:srgbClr val="000630"/>
                </a:solidFill>
                <a:latin typeface="Arial"/>
                <a:cs typeface="Arial"/>
              </a:rPr>
              <a:t>Scikit-learn</a:t>
            </a:r>
            <a:r>
              <a:rPr lang="en-US" sz="3600" dirty="0">
                <a:solidFill>
                  <a:srgbClr val="000630"/>
                </a:solidFill>
                <a:latin typeface="Arial"/>
                <a:cs typeface="Arial"/>
              </a:rPr>
              <a:t> pipeline, we transformed the above melodic features. Only the first five iterations of each melody are considered to avoid unnecessary noise from later iterations. </a:t>
            </a:r>
          </a:p>
          <a:p>
            <a:endParaRPr lang="en-US" dirty="0"/>
          </a:p>
        </p:txBody>
      </p:sp>
      <p:sp>
        <p:nvSpPr>
          <p:cNvPr id="163" name="object 18">
            <a:extLst>
              <a:ext uri="{FF2B5EF4-FFF2-40B4-BE49-F238E27FC236}">
                <a16:creationId xmlns:a16="http://schemas.microsoft.com/office/drawing/2014/main" id="{CCBA6CF9-F4CC-2E2F-FF1E-1084B756E8E2}"/>
              </a:ext>
            </a:extLst>
          </p:cNvPr>
          <p:cNvSpPr/>
          <p:nvPr/>
        </p:nvSpPr>
        <p:spPr>
          <a:xfrm flipV="1">
            <a:off x="11378740" y="21294833"/>
            <a:ext cx="10580353" cy="60063"/>
          </a:xfrm>
          <a:custGeom>
            <a:avLst/>
            <a:gdLst/>
            <a:ahLst/>
            <a:cxnLst/>
            <a:rect l="l" t="t" r="r" b="b"/>
            <a:pathLst>
              <a:path w="18638176">
                <a:moveTo>
                  <a:pt x="0" y="0"/>
                </a:moveTo>
                <a:lnTo>
                  <a:pt x="18638176" y="0"/>
                </a:lnTo>
              </a:path>
            </a:pathLst>
          </a:custGeom>
          <a:ln w="9525">
            <a:solidFill>
              <a:schemeClr val="bg1">
                <a:lumMod val="75000"/>
              </a:schemeClr>
            </a:solidFill>
          </a:ln>
        </p:spPr>
        <p:txBody>
          <a:bodyPr wrap="square" lIns="0" tIns="0" rIns="0" bIns="0">
            <a:spAutoFit/>
          </a:bodyPr>
          <a:lstStyle/>
          <a:p>
            <a:pPr defTabSz="2194514" fontAlgn="auto">
              <a:spcBef>
                <a:spcPts val="0"/>
              </a:spcBef>
              <a:spcAft>
                <a:spcPts val="0"/>
              </a:spcAft>
              <a:defRPr/>
            </a:pPr>
            <a:endParaRPr>
              <a:latin typeface="+mn-lt"/>
              <a:ea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12803</TotalTime>
  <Words>1374</Words>
  <Application>Microsoft Macintosh PowerPoint</Application>
  <PresentationFormat>Custom</PresentationFormat>
  <Paragraphs>99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Droid Serif</vt:lpstr>
      <vt:lpstr>Georgia</vt:lpstr>
      <vt:lpstr>Office Theme</vt:lpstr>
      <vt:lpstr>PowerPoint Presentation</vt:lpstr>
    </vt:vector>
  </TitlesOfParts>
  <Company>UBC Communications and Marketing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DesignTwo</dc:creator>
  <cp:lastModifiedBy>Meiying Ding</cp:lastModifiedBy>
  <cp:revision>225</cp:revision>
  <cp:lastPrinted>2022-07-27T04:04:36Z</cp:lastPrinted>
  <dcterms:created xsi:type="dcterms:W3CDTF">2016-08-03T20:22:44Z</dcterms:created>
  <dcterms:modified xsi:type="dcterms:W3CDTF">2022-08-01T04:46:48Z</dcterms:modified>
</cp:coreProperties>
</file>